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6"/>
  </p:notesMasterIdLst>
  <p:sldIdLst>
    <p:sldId id="256" r:id="rId2"/>
    <p:sldId id="257" r:id="rId3"/>
    <p:sldId id="258" r:id="rId4"/>
    <p:sldId id="259" r:id="rId5"/>
    <p:sldId id="260" r:id="rId6"/>
    <p:sldId id="261" r:id="rId7"/>
    <p:sldId id="267" r:id="rId8"/>
    <p:sldId id="268" r:id="rId9"/>
    <p:sldId id="270" r:id="rId10"/>
    <p:sldId id="271" r:id="rId11"/>
    <p:sldId id="272" r:id="rId12"/>
    <p:sldId id="275" r:id="rId13"/>
    <p:sldId id="276" r:id="rId14"/>
    <p:sldId id="274" r:id="rId15"/>
    <p:sldId id="273" r:id="rId16"/>
    <p:sldId id="277" r:id="rId17"/>
    <p:sldId id="279" r:id="rId18"/>
    <p:sldId id="280" r:id="rId19"/>
    <p:sldId id="281" r:id="rId20"/>
    <p:sldId id="262" r:id="rId21"/>
    <p:sldId id="263" r:id="rId22"/>
    <p:sldId id="264" r:id="rId23"/>
    <p:sldId id="265" r:id="rId24"/>
    <p:sldId id="266" r:id="rId25"/>
  </p:sldIdLst>
  <p:sldSz cx="12192000" cy="6858000"/>
  <p:notesSz cx="6858000" cy="9144000"/>
  <p:embeddedFontLst>
    <p:embeddedFont>
      <p:font typeface="Wingdings 3" panose="05040102010807070707" pitchFamily="18" charset="2"/>
      <p:regular r:id="rId27"/>
    </p:embeddedFont>
    <p:embeddedFont>
      <p:font typeface="Century Gothic" panose="020B0502020202020204" pitchFamily="34" charset="0"/>
      <p:regular r:id="rId28"/>
      <p:bold r:id="rId29"/>
      <p:italic r:id="rId30"/>
      <p:boldItalic r:id="rId31"/>
    </p:embeddedFont>
    <p:embeddedFont>
      <p:font typeface="Calibri" panose="020F0502020204030204" pitchFamily="34"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p15:clr>
            <a:srgbClr val="A4A3A4"/>
          </p15:clr>
        </p15:guide>
        <p15:guide id="2" pos="2664">
          <p15:clr>
            <a:srgbClr val="A4A3A4"/>
          </p15:clr>
        </p15:guide>
        <p15:guide id="3" orient="horz" pos="2664">
          <p15:clr>
            <a:srgbClr val="A4A3A4"/>
          </p15:clr>
        </p15:guide>
        <p15:guide id="4" orient="horz" pos="32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p:restoredTop sz="94694"/>
  </p:normalViewPr>
  <p:slideViewPr>
    <p:cSldViewPr snapToGrid="0">
      <p:cViewPr varScale="1">
        <p:scale>
          <a:sx n="69" d="100"/>
          <a:sy n="69" d="100"/>
        </p:scale>
        <p:origin x="612" y="72"/>
      </p:cViewPr>
      <p:guideLst>
        <p:guide orient="horz" pos="3648"/>
        <p:guide pos="2664"/>
        <p:guide orient="horz" pos="2664"/>
        <p:guide orient="horz" pos="32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ata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8.svg"/><Relationship Id="rId1" Type="http://schemas.openxmlformats.org/officeDocument/2006/relationships/image" Target="../media/image12.png"/><Relationship Id="rId4" Type="http://schemas.openxmlformats.org/officeDocument/2006/relationships/image" Target="../media/image60.sv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svg"/><Relationship Id="rId1" Type="http://schemas.openxmlformats.org/officeDocument/2006/relationships/image" Target="../media/image9.png"/><Relationship Id="rId6" Type="http://schemas.openxmlformats.org/officeDocument/2006/relationships/image" Target="../media/image21.svg"/><Relationship Id="rId5" Type="http://schemas.openxmlformats.org/officeDocument/2006/relationships/image" Target="../media/image11.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23.svg"/><Relationship Id="rId1" Type="http://schemas.openxmlformats.org/officeDocument/2006/relationships/image" Target="../media/image12.png"/><Relationship Id="rId6" Type="http://schemas.openxmlformats.org/officeDocument/2006/relationships/image" Target="../media/image27.svg"/><Relationship Id="rId5" Type="http://schemas.openxmlformats.org/officeDocument/2006/relationships/image" Target="../media/image14.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16.png"/></Relationships>
</file>

<file path=ppt/diagrams/_rels/data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svg"/><Relationship Id="rId1" Type="http://schemas.openxmlformats.org/officeDocument/2006/relationships/image" Target="../media/image17.png"/><Relationship Id="rId6" Type="http://schemas.openxmlformats.org/officeDocument/2006/relationships/image" Target="../media/image37.svg"/><Relationship Id="rId5" Type="http://schemas.openxmlformats.org/officeDocument/2006/relationships/image" Target="../media/image19.png"/><Relationship Id="rId4" Type="http://schemas.openxmlformats.org/officeDocument/2006/relationships/image" Target="../media/image35.svg"/></Relationships>
</file>

<file path=ppt/diagrams/_rels/data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svg"/><Relationship Id="rId1" Type="http://schemas.openxmlformats.org/officeDocument/2006/relationships/image" Target="../media/image20.png"/><Relationship Id="rId4" Type="http://schemas.openxmlformats.org/officeDocument/2006/relationships/image" Target="../media/image41.svg"/></Relationships>
</file>

<file path=ppt/diagrams/_rels/data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6.svg"/><Relationship Id="rId1" Type="http://schemas.openxmlformats.org/officeDocument/2006/relationships/image" Target="../media/image20.png"/><Relationship Id="rId4" Type="http://schemas.openxmlformats.org/officeDocument/2006/relationships/image" Target="../media/image47.svg"/></Relationships>
</file>

<file path=ppt/diagrams/_rels/data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svg"/><Relationship Id="rId1" Type="http://schemas.openxmlformats.org/officeDocument/2006/relationships/image" Target="../media/image20.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8.svg"/><Relationship Id="rId1" Type="http://schemas.openxmlformats.org/officeDocument/2006/relationships/image" Target="../media/image12.png"/><Relationship Id="rId4" Type="http://schemas.openxmlformats.org/officeDocument/2006/relationships/image" Target="../media/image6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svg"/><Relationship Id="rId1" Type="http://schemas.openxmlformats.org/officeDocument/2006/relationships/image" Target="../media/image6.png"/><Relationship Id="rId6" Type="http://schemas.openxmlformats.org/officeDocument/2006/relationships/image" Target="../media/image15.svg"/><Relationship Id="rId5" Type="http://schemas.openxmlformats.org/officeDocument/2006/relationships/image" Target="../media/image8.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svg"/><Relationship Id="rId1" Type="http://schemas.openxmlformats.org/officeDocument/2006/relationships/image" Target="../media/image9.png"/><Relationship Id="rId6" Type="http://schemas.openxmlformats.org/officeDocument/2006/relationships/image" Target="../media/image21.svg"/><Relationship Id="rId5" Type="http://schemas.openxmlformats.org/officeDocument/2006/relationships/image" Target="../media/image11.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23.svg"/><Relationship Id="rId1" Type="http://schemas.openxmlformats.org/officeDocument/2006/relationships/image" Target="../media/image12.png"/><Relationship Id="rId6" Type="http://schemas.openxmlformats.org/officeDocument/2006/relationships/image" Target="../media/image27.svg"/><Relationship Id="rId5" Type="http://schemas.openxmlformats.org/officeDocument/2006/relationships/image" Target="../media/image14.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3.svg"/><Relationship Id="rId1" Type="http://schemas.openxmlformats.org/officeDocument/2006/relationships/image" Target="../media/image17.png"/><Relationship Id="rId6" Type="http://schemas.openxmlformats.org/officeDocument/2006/relationships/image" Target="../media/image37.svg"/><Relationship Id="rId5" Type="http://schemas.openxmlformats.org/officeDocument/2006/relationships/image" Target="../media/image19.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9.svg"/><Relationship Id="rId1" Type="http://schemas.openxmlformats.org/officeDocument/2006/relationships/image" Target="../media/image20.png"/><Relationship Id="rId4" Type="http://schemas.openxmlformats.org/officeDocument/2006/relationships/image" Target="../media/image4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6.svg"/><Relationship Id="rId1" Type="http://schemas.openxmlformats.org/officeDocument/2006/relationships/image" Target="../media/image20.png"/><Relationship Id="rId4" Type="http://schemas.openxmlformats.org/officeDocument/2006/relationships/image" Target="../media/image4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svg"/><Relationship Id="rId1" Type="http://schemas.openxmlformats.org/officeDocument/2006/relationships/image" Target="../media/image20.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F3E5A-0FB8-4AD3-BF44-85436FAD9D1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AB2D145-A49B-4A78-8A0A-EE0803C41FF5}">
      <dgm:prSet/>
      <dgm:spPr/>
      <dgm:t>
        <a:bodyPr/>
        <a:lstStyle/>
        <a:p>
          <a:r>
            <a:rPr lang="en-US"/>
            <a:t>- What is emotion recognition and why it matters</a:t>
          </a:r>
        </a:p>
      </dgm:t>
    </dgm:pt>
    <dgm:pt modelId="{0F31A7F7-EFE8-4065-8613-1511DD51220A}" type="parTrans" cxnId="{1517F0AA-6B8E-4C2B-8F23-13DCEF2B79CD}">
      <dgm:prSet/>
      <dgm:spPr/>
      <dgm:t>
        <a:bodyPr/>
        <a:lstStyle/>
        <a:p>
          <a:endParaRPr lang="en-US"/>
        </a:p>
      </dgm:t>
    </dgm:pt>
    <dgm:pt modelId="{8B9BBDC7-66FA-412B-8A21-0817EAE59D9E}" type="sibTrans" cxnId="{1517F0AA-6B8E-4C2B-8F23-13DCEF2B79CD}">
      <dgm:prSet/>
      <dgm:spPr/>
      <dgm:t>
        <a:bodyPr/>
        <a:lstStyle/>
        <a:p>
          <a:endParaRPr lang="en-US"/>
        </a:p>
      </dgm:t>
    </dgm:pt>
    <dgm:pt modelId="{56ADE351-0676-4C79-A218-4D83A6F9F63C}">
      <dgm:prSet/>
      <dgm:spPr/>
      <dgm:t>
        <a:bodyPr/>
        <a:lstStyle/>
        <a:p>
          <a:r>
            <a:rPr lang="en-US"/>
            <a:t>- Challenges of detecting emotions from single modalities</a:t>
          </a:r>
        </a:p>
      </dgm:t>
    </dgm:pt>
    <dgm:pt modelId="{B3DFFC9F-1E16-4376-A2A1-D9D04A29E19C}" type="parTrans" cxnId="{F5195AF4-FD99-4A1D-81EE-B40C2796A3BE}">
      <dgm:prSet/>
      <dgm:spPr/>
      <dgm:t>
        <a:bodyPr/>
        <a:lstStyle/>
        <a:p>
          <a:endParaRPr lang="en-US"/>
        </a:p>
      </dgm:t>
    </dgm:pt>
    <dgm:pt modelId="{7E112374-2531-4FBF-92C6-4EE2AB4C3936}" type="sibTrans" cxnId="{F5195AF4-FD99-4A1D-81EE-B40C2796A3BE}">
      <dgm:prSet/>
      <dgm:spPr/>
      <dgm:t>
        <a:bodyPr/>
        <a:lstStyle/>
        <a:p>
          <a:endParaRPr lang="en-US"/>
        </a:p>
      </dgm:t>
    </dgm:pt>
    <dgm:pt modelId="{DA4FD9DF-79A3-4BD1-B0FA-DFF8566D0337}">
      <dgm:prSet/>
      <dgm:spPr/>
      <dgm:t>
        <a:bodyPr/>
        <a:lstStyle/>
        <a:p>
          <a:r>
            <a:rPr lang="en-US"/>
            <a:t>- Benefits of using multiple data types (text, audio, video, etc.)</a:t>
          </a:r>
        </a:p>
      </dgm:t>
    </dgm:pt>
    <dgm:pt modelId="{F575DA54-DC24-4C61-8A42-019BB1992BA6}" type="parTrans" cxnId="{F3604E5C-ADC3-450F-9CDE-7BE79F7DF0FB}">
      <dgm:prSet/>
      <dgm:spPr/>
      <dgm:t>
        <a:bodyPr/>
        <a:lstStyle/>
        <a:p>
          <a:endParaRPr lang="en-US"/>
        </a:p>
      </dgm:t>
    </dgm:pt>
    <dgm:pt modelId="{11EE4637-059D-466B-9F86-301A0684CD71}" type="sibTrans" cxnId="{F3604E5C-ADC3-450F-9CDE-7BE79F7DF0FB}">
      <dgm:prSet/>
      <dgm:spPr/>
      <dgm:t>
        <a:bodyPr/>
        <a:lstStyle/>
        <a:p>
          <a:endParaRPr lang="en-US"/>
        </a:p>
      </dgm:t>
    </dgm:pt>
    <dgm:pt modelId="{7AF50AD9-42D2-43A2-8D88-E26CA0B0A9FB}">
      <dgm:prSet/>
      <dgm:spPr/>
      <dgm:t>
        <a:bodyPr/>
        <a:lstStyle/>
        <a:p>
          <a:r>
            <a:rPr lang="en-US"/>
            <a:t>Developing a real-time multimodal emotion recognition web app for text, sound, and video inputs</a:t>
          </a:r>
        </a:p>
      </dgm:t>
    </dgm:pt>
    <dgm:pt modelId="{2DE3316F-67B3-42E8-9310-0ABFCFEE8FC0}" type="parTrans" cxnId="{3B2FFE3B-31BC-4917-9ADC-1A906637CD91}">
      <dgm:prSet/>
      <dgm:spPr/>
      <dgm:t>
        <a:bodyPr/>
        <a:lstStyle/>
        <a:p>
          <a:endParaRPr lang="en-US"/>
        </a:p>
      </dgm:t>
    </dgm:pt>
    <dgm:pt modelId="{E56BF988-2C63-4227-9AB6-389EAB2B226A}" type="sibTrans" cxnId="{3B2FFE3B-31BC-4917-9ADC-1A906637CD91}">
      <dgm:prSet/>
      <dgm:spPr/>
      <dgm:t>
        <a:bodyPr/>
        <a:lstStyle/>
        <a:p>
          <a:endParaRPr lang="en-US"/>
        </a:p>
      </dgm:t>
    </dgm:pt>
    <dgm:pt modelId="{374DD864-F268-4E4E-8FF6-E25304B059B9}" type="pres">
      <dgm:prSet presAssocID="{561F3E5A-0FB8-4AD3-BF44-85436FAD9D1A}" presName="root" presStyleCnt="0">
        <dgm:presLayoutVars>
          <dgm:dir/>
          <dgm:resizeHandles val="exact"/>
        </dgm:presLayoutVars>
      </dgm:prSet>
      <dgm:spPr/>
      <dgm:t>
        <a:bodyPr/>
        <a:lstStyle/>
        <a:p>
          <a:endParaRPr lang="en-US"/>
        </a:p>
      </dgm:t>
    </dgm:pt>
    <dgm:pt modelId="{2F4EE196-6D0F-4D50-845E-3A15FA2E0490}" type="pres">
      <dgm:prSet presAssocID="{CAB2D145-A49B-4A78-8A0A-EE0803C41FF5}" presName="compNode" presStyleCnt="0"/>
      <dgm:spPr/>
    </dgm:pt>
    <dgm:pt modelId="{7AFD4A34-C856-4370-9757-F543E458AAE9}" type="pres">
      <dgm:prSet presAssocID="{CAB2D145-A49B-4A78-8A0A-EE0803C41FF5}" presName="bgRect" presStyleLbl="bgShp" presStyleIdx="0" presStyleCnt="4"/>
      <dgm:spPr/>
    </dgm:pt>
    <dgm:pt modelId="{967F33F6-7FAE-4E41-9600-47DA1ADC0060}" type="pres">
      <dgm:prSet presAssocID="{CAB2D145-A49B-4A78-8A0A-EE0803C41F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Funny Face with Solid Fill"/>
        </a:ext>
      </dgm:extLst>
    </dgm:pt>
    <dgm:pt modelId="{6E891EA8-55C6-4C42-95C5-E579128D7716}" type="pres">
      <dgm:prSet presAssocID="{CAB2D145-A49B-4A78-8A0A-EE0803C41FF5}" presName="spaceRect" presStyleCnt="0"/>
      <dgm:spPr/>
    </dgm:pt>
    <dgm:pt modelId="{E2B2F8B3-7608-4925-972D-8A697AF7A40F}" type="pres">
      <dgm:prSet presAssocID="{CAB2D145-A49B-4A78-8A0A-EE0803C41FF5}" presName="parTx" presStyleLbl="revTx" presStyleIdx="0" presStyleCnt="4">
        <dgm:presLayoutVars>
          <dgm:chMax val="0"/>
          <dgm:chPref val="0"/>
        </dgm:presLayoutVars>
      </dgm:prSet>
      <dgm:spPr/>
      <dgm:t>
        <a:bodyPr/>
        <a:lstStyle/>
        <a:p>
          <a:endParaRPr lang="en-US"/>
        </a:p>
      </dgm:t>
    </dgm:pt>
    <dgm:pt modelId="{09A7B1CC-0482-4F9B-8540-CA928D204F79}" type="pres">
      <dgm:prSet presAssocID="{8B9BBDC7-66FA-412B-8A21-0817EAE59D9E}" presName="sibTrans" presStyleCnt="0"/>
      <dgm:spPr/>
    </dgm:pt>
    <dgm:pt modelId="{98FDF11D-F4E0-4494-82EF-78D145A5219F}" type="pres">
      <dgm:prSet presAssocID="{56ADE351-0676-4C79-A218-4D83A6F9F63C}" presName="compNode" presStyleCnt="0"/>
      <dgm:spPr/>
    </dgm:pt>
    <dgm:pt modelId="{2E7D7168-E8A3-4965-8D4E-D9AE06F13777}" type="pres">
      <dgm:prSet presAssocID="{56ADE351-0676-4C79-A218-4D83A6F9F63C}" presName="bgRect" presStyleLbl="bgShp" presStyleIdx="1" presStyleCnt="4"/>
      <dgm:spPr/>
    </dgm:pt>
    <dgm:pt modelId="{6438F30C-993B-44E2-8847-CEA96CF7A339}" type="pres">
      <dgm:prSet presAssocID="{56ADE351-0676-4C79-A218-4D83A6F9F6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Head with Gears"/>
        </a:ext>
      </dgm:extLst>
    </dgm:pt>
    <dgm:pt modelId="{6AEC7A02-2193-46C5-B672-2D84F4CAEE1B}" type="pres">
      <dgm:prSet presAssocID="{56ADE351-0676-4C79-A218-4D83A6F9F63C}" presName="spaceRect" presStyleCnt="0"/>
      <dgm:spPr/>
    </dgm:pt>
    <dgm:pt modelId="{1346DCD0-9798-4D84-A57A-02A695788103}" type="pres">
      <dgm:prSet presAssocID="{56ADE351-0676-4C79-A218-4D83A6F9F63C}" presName="parTx" presStyleLbl="revTx" presStyleIdx="1" presStyleCnt="4">
        <dgm:presLayoutVars>
          <dgm:chMax val="0"/>
          <dgm:chPref val="0"/>
        </dgm:presLayoutVars>
      </dgm:prSet>
      <dgm:spPr/>
      <dgm:t>
        <a:bodyPr/>
        <a:lstStyle/>
        <a:p>
          <a:endParaRPr lang="en-US"/>
        </a:p>
      </dgm:t>
    </dgm:pt>
    <dgm:pt modelId="{1ECB7C45-5223-485A-940E-2ABACBBF3218}" type="pres">
      <dgm:prSet presAssocID="{7E112374-2531-4FBF-92C6-4EE2AB4C3936}" presName="sibTrans" presStyleCnt="0"/>
      <dgm:spPr/>
    </dgm:pt>
    <dgm:pt modelId="{1846856B-8A9F-4019-97D3-D412FE1C8F2F}" type="pres">
      <dgm:prSet presAssocID="{DA4FD9DF-79A3-4BD1-B0FA-DFF8566D0337}" presName="compNode" presStyleCnt="0"/>
      <dgm:spPr/>
    </dgm:pt>
    <dgm:pt modelId="{F0CBB055-C445-42F2-860B-6F6A37D85628}" type="pres">
      <dgm:prSet presAssocID="{DA4FD9DF-79A3-4BD1-B0FA-DFF8566D0337}" presName="bgRect" presStyleLbl="bgShp" presStyleIdx="2" presStyleCnt="4"/>
      <dgm:spPr/>
    </dgm:pt>
    <dgm:pt modelId="{B1C376A6-543D-494F-8713-852AAC1EFC2C}" type="pres">
      <dgm:prSet presAssocID="{DA4FD9DF-79A3-4BD1-B0FA-DFF8566D03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Podcast"/>
        </a:ext>
      </dgm:extLst>
    </dgm:pt>
    <dgm:pt modelId="{3A9416BF-F291-4432-819B-918659F34602}" type="pres">
      <dgm:prSet presAssocID="{DA4FD9DF-79A3-4BD1-B0FA-DFF8566D0337}" presName="spaceRect" presStyleCnt="0"/>
      <dgm:spPr/>
    </dgm:pt>
    <dgm:pt modelId="{436FAF10-1C96-45C5-83C9-DFE71ED2156F}" type="pres">
      <dgm:prSet presAssocID="{DA4FD9DF-79A3-4BD1-B0FA-DFF8566D0337}" presName="parTx" presStyleLbl="revTx" presStyleIdx="2" presStyleCnt="4">
        <dgm:presLayoutVars>
          <dgm:chMax val="0"/>
          <dgm:chPref val="0"/>
        </dgm:presLayoutVars>
      </dgm:prSet>
      <dgm:spPr/>
      <dgm:t>
        <a:bodyPr/>
        <a:lstStyle/>
        <a:p>
          <a:endParaRPr lang="en-US"/>
        </a:p>
      </dgm:t>
    </dgm:pt>
    <dgm:pt modelId="{2B014B09-C5C1-4C8D-A170-81976C652135}" type="pres">
      <dgm:prSet presAssocID="{11EE4637-059D-466B-9F86-301A0684CD71}" presName="sibTrans" presStyleCnt="0"/>
      <dgm:spPr/>
    </dgm:pt>
    <dgm:pt modelId="{F7280329-7F48-4D79-BF7B-460B39B459E3}" type="pres">
      <dgm:prSet presAssocID="{7AF50AD9-42D2-43A2-8D88-E26CA0B0A9FB}" presName="compNode" presStyleCnt="0"/>
      <dgm:spPr/>
    </dgm:pt>
    <dgm:pt modelId="{67EB4FC2-9E03-487B-A920-E43A1DBEDAD0}" type="pres">
      <dgm:prSet presAssocID="{7AF50AD9-42D2-43A2-8D88-E26CA0B0A9FB}" presName="bgRect" presStyleLbl="bgShp" presStyleIdx="3" presStyleCnt="4"/>
      <dgm:spPr/>
    </dgm:pt>
    <dgm:pt modelId="{7D6D39BA-E2D5-4C6C-9DB5-F940109D82C3}" type="pres">
      <dgm:prSet presAssocID="{7AF50AD9-42D2-43A2-8D88-E26CA0B0A9F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Subtitles"/>
        </a:ext>
      </dgm:extLst>
    </dgm:pt>
    <dgm:pt modelId="{FF7FA387-D024-45FE-8FFB-D8104076EED1}" type="pres">
      <dgm:prSet presAssocID="{7AF50AD9-42D2-43A2-8D88-E26CA0B0A9FB}" presName="spaceRect" presStyleCnt="0"/>
      <dgm:spPr/>
    </dgm:pt>
    <dgm:pt modelId="{1DE5EF20-DB8E-4760-8700-438BA9E1BA1E}" type="pres">
      <dgm:prSet presAssocID="{7AF50AD9-42D2-43A2-8D88-E26CA0B0A9FB}" presName="parTx" presStyleLbl="revTx" presStyleIdx="3" presStyleCnt="4">
        <dgm:presLayoutVars>
          <dgm:chMax val="0"/>
          <dgm:chPref val="0"/>
        </dgm:presLayoutVars>
      </dgm:prSet>
      <dgm:spPr/>
      <dgm:t>
        <a:bodyPr/>
        <a:lstStyle/>
        <a:p>
          <a:endParaRPr lang="en-US"/>
        </a:p>
      </dgm:t>
    </dgm:pt>
  </dgm:ptLst>
  <dgm:cxnLst>
    <dgm:cxn modelId="{DEA0EFEE-2CB1-4F3A-923D-46C46634A975}" type="presOf" srcId="{DA4FD9DF-79A3-4BD1-B0FA-DFF8566D0337}" destId="{436FAF10-1C96-45C5-83C9-DFE71ED2156F}" srcOrd="0" destOrd="0" presId="urn:microsoft.com/office/officeart/2018/2/layout/IconVerticalSolidList"/>
    <dgm:cxn modelId="{1517F0AA-6B8E-4C2B-8F23-13DCEF2B79CD}" srcId="{561F3E5A-0FB8-4AD3-BF44-85436FAD9D1A}" destId="{CAB2D145-A49B-4A78-8A0A-EE0803C41FF5}" srcOrd="0" destOrd="0" parTransId="{0F31A7F7-EFE8-4065-8613-1511DD51220A}" sibTransId="{8B9BBDC7-66FA-412B-8A21-0817EAE59D9E}"/>
    <dgm:cxn modelId="{F6D21188-5981-43D0-9F75-0B2343F98B50}" type="presOf" srcId="{CAB2D145-A49B-4A78-8A0A-EE0803C41FF5}" destId="{E2B2F8B3-7608-4925-972D-8A697AF7A40F}" srcOrd="0" destOrd="0" presId="urn:microsoft.com/office/officeart/2018/2/layout/IconVerticalSolidList"/>
    <dgm:cxn modelId="{F3604E5C-ADC3-450F-9CDE-7BE79F7DF0FB}" srcId="{561F3E5A-0FB8-4AD3-BF44-85436FAD9D1A}" destId="{DA4FD9DF-79A3-4BD1-B0FA-DFF8566D0337}" srcOrd="2" destOrd="0" parTransId="{F575DA54-DC24-4C61-8A42-019BB1992BA6}" sibTransId="{11EE4637-059D-466B-9F86-301A0684CD71}"/>
    <dgm:cxn modelId="{F5195AF4-FD99-4A1D-81EE-B40C2796A3BE}" srcId="{561F3E5A-0FB8-4AD3-BF44-85436FAD9D1A}" destId="{56ADE351-0676-4C79-A218-4D83A6F9F63C}" srcOrd="1" destOrd="0" parTransId="{B3DFFC9F-1E16-4376-A2A1-D9D04A29E19C}" sibTransId="{7E112374-2531-4FBF-92C6-4EE2AB4C3936}"/>
    <dgm:cxn modelId="{1899C2C5-8433-435F-9E53-561C479E8041}" type="presOf" srcId="{561F3E5A-0FB8-4AD3-BF44-85436FAD9D1A}" destId="{374DD864-F268-4E4E-8FF6-E25304B059B9}" srcOrd="0" destOrd="0" presId="urn:microsoft.com/office/officeart/2018/2/layout/IconVerticalSolidList"/>
    <dgm:cxn modelId="{3E052E6F-C81D-4B29-A04B-3E49BA3F1601}" type="presOf" srcId="{7AF50AD9-42D2-43A2-8D88-E26CA0B0A9FB}" destId="{1DE5EF20-DB8E-4760-8700-438BA9E1BA1E}" srcOrd="0" destOrd="0" presId="urn:microsoft.com/office/officeart/2018/2/layout/IconVerticalSolidList"/>
    <dgm:cxn modelId="{3FC283C5-8208-4B9C-BC8B-B671D57DAF26}" type="presOf" srcId="{56ADE351-0676-4C79-A218-4D83A6F9F63C}" destId="{1346DCD0-9798-4D84-A57A-02A695788103}" srcOrd="0" destOrd="0" presId="urn:microsoft.com/office/officeart/2018/2/layout/IconVerticalSolidList"/>
    <dgm:cxn modelId="{3B2FFE3B-31BC-4917-9ADC-1A906637CD91}" srcId="{561F3E5A-0FB8-4AD3-BF44-85436FAD9D1A}" destId="{7AF50AD9-42D2-43A2-8D88-E26CA0B0A9FB}" srcOrd="3" destOrd="0" parTransId="{2DE3316F-67B3-42E8-9310-0ABFCFEE8FC0}" sibTransId="{E56BF988-2C63-4227-9AB6-389EAB2B226A}"/>
    <dgm:cxn modelId="{8025F6BC-9A31-47C4-B97C-1179F505AAEF}" type="presParOf" srcId="{374DD864-F268-4E4E-8FF6-E25304B059B9}" destId="{2F4EE196-6D0F-4D50-845E-3A15FA2E0490}" srcOrd="0" destOrd="0" presId="urn:microsoft.com/office/officeart/2018/2/layout/IconVerticalSolidList"/>
    <dgm:cxn modelId="{9B7242E9-EF15-465A-ACB2-B1BC9F4B221E}" type="presParOf" srcId="{2F4EE196-6D0F-4D50-845E-3A15FA2E0490}" destId="{7AFD4A34-C856-4370-9757-F543E458AAE9}" srcOrd="0" destOrd="0" presId="urn:microsoft.com/office/officeart/2018/2/layout/IconVerticalSolidList"/>
    <dgm:cxn modelId="{580240FC-E75B-497D-B647-B519C0ACF1F2}" type="presParOf" srcId="{2F4EE196-6D0F-4D50-845E-3A15FA2E0490}" destId="{967F33F6-7FAE-4E41-9600-47DA1ADC0060}" srcOrd="1" destOrd="0" presId="urn:microsoft.com/office/officeart/2018/2/layout/IconVerticalSolidList"/>
    <dgm:cxn modelId="{E30DA5F7-C9B0-4245-91A5-AEBC1FBA7A2D}" type="presParOf" srcId="{2F4EE196-6D0F-4D50-845E-3A15FA2E0490}" destId="{6E891EA8-55C6-4C42-95C5-E579128D7716}" srcOrd="2" destOrd="0" presId="urn:microsoft.com/office/officeart/2018/2/layout/IconVerticalSolidList"/>
    <dgm:cxn modelId="{EA2E404F-CB11-4D59-8F43-35CE46433F36}" type="presParOf" srcId="{2F4EE196-6D0F-4D50-845E-3A15FA2E0490}" destId="{E2B2F8B3-7608-4925-972D-8A697AF7A40F}" srcOrd="3" destOrd="0" presId="urn:microsoft.com/office/officeart/2018/2/layout/IconVerticalSolidList"/>
    <dgm:cxn modelId="{F808957C-45D4-4893-9283-E7A947F9BD23}" type="presParOf" srcId="{374DD864-F268-4E4E-8FF6-E25304B059B9}" destId="{09A7B1CC-0482-4F9B-8540-CA928D204F79}" srcOrd="1" destOrd="0" presId="urn:microsoft.com/office/officeart/2018/2/layout/IconVerticalSolidList"/>
    <dgm:cxn modelId="{34680D99-5839-43F0-9E0D-76B0DDDE785E}" type="presParOf" srcId="{374DD864-F268-4E4E-8FF6-E25304B059B9}" destId="{98FDF11D-F4E0-4494-82EF-78D145A5219F}" srcOrd="2" destOrd="0" presId="urn:microsoft.com/office/officeart/2018/2/layout/IconVerticalSolidList"/>
    <dgm:cxn modelId="{91D4CC2F-C3A7-4787-9997-75BEDF5E4F1F}" type="presParOf" srcId="{98FDF11D-F4E0-4494-82EF-78D145A5219F}" destId="{2E7D7168-E8A3-4965-8D4E-D9AE06F13777}" srcOrd="0" destOrd="0" presId="urn:microsoft.com/office/officeart/2018/2/layout/IconVerticalSolidList"/>
    <dgm:cxn modelId="{26A88ECD-44FF-4706-B216-1956CC127B63}" type="presParOf" srcId="{98FDF11D-F4E0-4494-82EF-78D145A5219F}" destId="{6438F30C-993B-44E2-8847-CEA96CF7A339}" srcOrd="1" destOrd="0" presId="urn:microsoft.com/office/officeart/2018/2/layout/IconVerticalSolidList"/>
    <dgm:cxn modelId="{6E2E16FA-274B-4B1A-8510-472A261CE456}" type="presParOf" srcId="{98FDF11D-F4E0-4494-82EF-78D145A5219F}" destId="{6AEC7A02-2193-46C5-B672-2D84F4CAEE1B}" srcOrd="2" destOrd="0" presId="urn:microsoft.com/office/officeart/2018/2/layout/IconVerticalSolidList"/>
    <dgm:cxn modelId="{49E1E4A8-E9D2-40C6-B65D-019F15B29E30}" type="presParOf" srcId="{98FDF11D-F4E0-4494-82EF-78D145A5219F}" destId="{1346DCD0-9798-4D84-A57A-02A695788103}" srcOrd="3" destOrd="0" presId="urn:microsoft.com/office/officeart/2018/2/layout/IconVerticalSolidList"/>
    <dgm:cxn modelId="{12D87B8A-8843-40A5-A200-D57496913029}" type="presParOf" srcId="{374DD864-F268-4E4E-8FF6-E25304B059B9}" destId="{1ECB7C45-5223-485A-940E-2ABACBBF3218}" srcOrd="3" destOrd="0" presId="urn:microsoft.com/office/officeart/2018/2/layout/IconVerticalSolidList"/>
    <dgm:cxn modelId="{6DC59F29-FC91-420B-932E-57B54888C4FC}" type="presParOf" srcId="{374DD864-F268-4E4E-8FF6-E25304B059B9}" destId="{1846856B-8A9F-4019-97D3-D412FE1C8F2F}" srcOrd="4" destOrd="0" presId="urn:microsoft.com/office/officeart/2018/2/layout/IconVerticalSolidList"/>
    <dgm:cxn modelId="{D8A043C8-A9D5-4D06-B394-3FEB28C5F69F}" type="presParOf" srcId="{1846856B-8A9F-4019-97D3-D412FE1C8F2F}" destId="{F0CBB055-C445-42F2-860B-6F6A37D85628}" srcOrd="0" destOrd="0" presId="urn:microsoft.com/office/officeart/2018/2/layout/IconVerticalSolidList"/>
    <dgm:cxn modelId="{AA1AB456-C74F-45C1-8F43-EEC082CE8256}" type="presParOf" srcId="{1846856B-8A9F-4019-97D3-D412FE1C8F2F}" destId="{B1C376A6-543D-494F-8713-852AAC1EFC2C}" srcOrd="1" destOrd="0" presId="urn:microsoft.com/office/officeart/2018/2/layout/IconVerticalSolidList"/>
    <dgm:cxn modelId="{0F6F5B83-EED9-45D9-B556-03A925DC1028}" type="presParOf" srcId="{1846856B-8A9F-4019-97D3-D412FE1C8F2F}" destId="{3A9416BF-F291-4432-819B-918659F34602}" srcOrd="2" destOrd="0" presId="urn:microsoft.com/office/officeart/2018/2/layout/IconVerticalSolidList"/>
    <dgm:cxn modelId="{7F553856-EBC7-4400-BBFD-9643E44AB57E}" type="presParOf" srcId="{1846856B-8A9F-4019-97D3-D412FE1C8F2F}" destId="{436FAF10-1C96-45C5-83C9-DFE71ED2156F}" srcOrd="3" destOrd="0" presId="urn:microsoft.com/office/officeart/2018/2/layout/IconVerticalSolidList"/>
    <dgm:cxn modelId="{C340CAC0-8D91-45D8-9BA8-ACA2E86C9E92}" type="presParOf" srcId="{374DD864-F268-4E4E-8FF6-E25304B059B9}" destId="{2B014B09-C5C1-4C8D-A170-81976C652135}" srcOrd="5" destOrd="0" presId="urn:microsoft.com/office/officeart/2018/2/layout/IconVerticalSolidList"/>
    <dgm:cxn modelId="{D456AD43-75F1-43E0-BE5C-95F1F7B49448}" type="presParOf" srcId="{374DD864-F268-4E4E-8FF6-E25304B059B9}" destId="{F7280329-7F48-4D79-BF7B-460B39B459E3}" srcOrd="6" destOrd="0" presId="urn:microsoft.com/office/officeart/2018/2/layout/IconVerticalSolidList"/>
    <dgm:cxn modelId="{15E1BA00-9DCC-421C-9C11-9638B7B79831}" type="presParOf" srcId="{F7280329-7F48-4D79-BF7B-460B39B459E3}" destId="{67EB4FC2-9E03-487B-A920-E43A1DBEDAD0}" srcOrd="0" destOrd="0" presId="urn:microsoft.com/office/officeart/2018/2/layout/IconVerticalSolidList"/>
    <dgm:cxn modelId="{B3F799B0-2245-4152-804A-B0C144CD1C8D}" type="presParOf" srcId="{F7280329-7F48-4D79-BF7B-460B39B459E3}" destId="{7D6D39BA-E2D5-4C6C-9DB5-F940109D82C3}" srcOrd="1" destOrd="0" presId="urn:microsoft.com/office/officeart/2018/2/layout/IconVerticalSolidList"/>
    <dgm:cxn modelId="{8D81E512-2CF9-4E47-A4A4-CBEC21024A6A}" type="presParOf" srcId="{F7280329-7F48-4D79-BF7B-460B39B459E3}" destId="{FF7FA387-D024-45FE-8FFB-D8104076EED1}" srcOrd="2" destOrd="0" presId="urn:microsoft.com/office/officeart/2018/2/layout/IconVerticalSolidList"/>
    <dgm:cxn modelId="{67625812-ED34-4775-8399-F004C0AEBC2E}" type="presParOf" srcId="{F7280329-7F48-4D79-BF7B-460B39B459E3}" destId="{1DE5EF20-DB8E-4760-8700-438BA9E1BA1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1BF9AF9-0A42-4F9B-A61F-DB91D474998E}"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1996CD6D-E2D6-43D7-8FB1-97E2AC5BC17E}">
      <dgm:prSet/>
      <dgm:spPr/>
      <dgm:t>
        <a:bodyPr/>
        <a:lstStyle/>
        <a:p>
          <a:r>
            <a:rPr lang="en-US"/>
            <a:t>Data fusion - Developing methods to successfully integrate heterogeneous data types</a:t>
          </a:r>
        </a:p>
      </dgm:t>
    </dgm:pt>
    <dgm:pt modelId="{EABF6A7E-6179-45B6-A5D3-358C3DBDE162}" type="parTrans" cxnId="{218B5C0F-43E3-4548-9D03-BF81AFEB88FE}">
      <dgm:prSet/>
      <dgm:spPr/>
      <dgm:t>
        <a:bodyPr/>
        <a:lstStyle/>
        <a:p>
          <a:endParaRPr lang="en-US"/>
        </a:p>
      </dgm:t>
    </dgm:pt>
    <dgm:pt modelId="{CDC48284-F665-40EA-9B6E-C9B356763AC7}" type="sibTrans" cxnId="{218B5C0F-43E3-4548-9D03-BF81AFEB88FE}">
      <dgm:prSet/>
      <dgm:spPr/>
      <dgm:t>
        <a:bodyPr/>
        <a:lstStyle/>
        <a:p>
          <a:endParaRPr lang="en-US"/>
        </a:p>
      </dgm:t>
    </dgm:pt>
    <dgm:pt modelId="{F19EB606-2227-44A1-BE18-0D10EC2A7537}">
      <dgm:prSet/>
      <dgm:spPr/>
      <dgm:t>
        <a:bodyPr/>
        <a:lstStyle/>
        <a:p>
          <a:r>
            <a:rPr lang="en-US"/>
            <a:t>Dataset limitations - Obtaining large diverse labeled multi-modal datasets</a:t>
          </a:r>
        </a:p>
      </dgm:t>
    </dgm:pt>
    <dgm:pt modelId="{F4582F27-2432-44EC-8D71-E97E0AEF856E}" type="parTrans" cxnId="{83B75C15-0F03-4D3C-88CB-DEF5B2B8327D}">
      <dgm:prSet/>
      <dgm:spPr/>
      <dgm:t>
        <a:bodyPr/>
        <a:lstStyle/>
        <a:p>
          <a:endParaRPr lang="en-US"/>
        </a:p>
      </dgm:t>
    </dgm:pt>
    <dgm:pt modelId="{02266170-379F-480F-84F5-F324411C6CB0}" type="sibTrans" cxnId="{83B75C15-0F03-4D3C-88CB-DEF5B2B8327D}">
      <dgm:prSet/>
      <dgm:spPr/>
      <dgm:t>
        <a:bodyPr/>
        <a:lstStyle/>
        <a:p>
          <a:endParaRPr lang="en-US"/>
        </a:p>
      </dgm:t>
    </dgm:pt>
    <dgm:pt modelId="{A171EDE5-ED2B-4CF7-B17E-9DCBEB5AE5C0}">
      <dgm:prSet/>
      <dgm:spPr/>
      <dgm:t>
        <a:bodyPr/>
        <a:lstStyle/>
        <a:p>
          <a:r>
            <a:rPr lang="en-US"/>
            <a:t>Context modeling - Incorporating context understanding along with low-level signals</a:t>
          </a:r>
        </a:p>
      </dgm:t>
    </dgm:pt>
    <dgm:pt modelId="{E3C15BFF-274B-4589-96C5-583FAC2B2DE2}" type="parTrans" cxnId="{D2AC827A-B256-4A0D-8EAE-53662FD57017}">
      <dgm:prSet/>
      <dgm:spPr/>
      <dgm:t>
        <a:bodyPr/>
        <a:lstStyle/>
        <a:p>
          <a:endParaRPr lang="en-US"/>
        </a:p>
      </dgm:t>
    </dgm:pt>
    <dgm:pt modelId="{8A78E139-8582-4506-99B7-3825E8596B73}" type="sibTrans" cxnId="{D2AC827A-B256-4A0D-8EAE-53662FD57017}">
      <dgm:prSet/>
      <dgm:spPr/>
      <dgm:t>
        <a:bodyPr/>
        <a:lstStyle/>
        <a:p>
          <a:endParaRPr lang="en-US"/>
        </a:p>
      </dgm:t>
    </dgm:pt>
    <dgm:pt modelId="{9B1490AE-81B0-4455-B3CC-CC8C01F9B471}">
      <dgm:prSet/>
      <dgm:spPr/>
      <dgm:t>
        <a:bodyPr/>
        <a:lstStyle/>
        <a:p>
          <a:r>
            <a:rPr lang="en-US"/>
            <a:t>Generalizability - Ensuring models work across demographics and situations</a:t>
          </a:r>
        </a:p>
      </dgm:t>
    </dgm:pt>
    <dgm:pt modelId="{20AAC658-5F16-4AEE-B125-BD3602B7D0E8}" type="parTrans" cxnId="{0FD1F3D9-E78E-4AB4-B06C-74C774A9E33F}">
      <dgm:prSet/>
      <dgm:spPr/>
      <dgm:t>
        <a:bodyPr/>
        <a:lstStyle/>
        <a:p>
          <a:endParaRPr lang="en-US"/>
        </a:p>
      </dgm:t>
    </dgm:pt>
    <dgm:pt modelId="{2124553E-0D67-4D76-824C-F452032551AF}" type="sibTrans" cxnId="{0FD1F3D9-E78E-4AB4-B06C-74C774A9E33F}">
      <dgm:prSet/>
      <dgm:spPr/>
      <dgm:t>
        <a:bodyPr/>
        <a:lstStyle/>
        <a:p>
          <a:endParaRPr lang="en-US"/>
        </a:p>
      </dgm:t>
    </dgm:pt>
    <dgm:pt modelId="{DCABD9BC-111C-4390-8A8A-8F347F7B4BD2}">
      <dgm:prSet/>
      <dgm:spPr/>
      <dgm:t>
        <a:bodyPr/>
        <a:lstStyle/>
        <a:p>
          <a:r>
            <a:rPr lang="en-US"/>
            <a:t>Explainability - Understanding model decisions for transparency</a:t>
          </a:r>
        </a:p>
      </dgm:t>
    </dgm:pt>
    <dgm:pt modelId="{82C05548-BDED-4649-A4B9-CF3E8C9E7264}" type="parTrans" cxnId="{BCAD134D-3273-45B7-8DAB-DC04306CFCF4}">
      <dgm:prSet/>
      <dgm:spPr/>
      <dgm:t>
        <a:bodyPr/>
        <a:lstStyle/>
        <a:p>
          <a:endParaRPr lang="en-US"/>
        </a:p>
      </dgm:t>
    </dgm:pt>
    <dgm:pt modelId="{96AB3671-E9D2-4D6D-BA6B-C44ED969A754}" type="sibTrans" cxnId="{BCAD134D-3273-45B7-8DAB-DC04306CFCF4}">
      <dgm:prSet/>
      <dgm:spPr/>
      <dgm:t>
        <a:bodyPr/>
        <a:lstStyle/>
        <a:p>
          <a:endParaRPr lang="en-US"/>
        </a:p>
      </dgm:t>
    </dgm:pt>
    <dgm:pt modelId="{A04F329F-8F6F-4A48-AAFD-FE41E8305631}" type="pres">
      <dgm:prSet presAssocID="{81BF9AF9-0A42-4F9B-A61F-DB91D474998E}" presName="outerComposite" presStyleCnt="0">
        <dgm:presLayoutVars>
          <dgm:chMax val="5"/>
          <dgm:dir/>
          <dgm:resizeHandles val="exact"/>
        </dgm:presLayoutVars>
      </dgm:prSet>
      <dgm:spPr/>
      <dgm:t>
        <a:bodyPr/>
        <a:lstStyle/>
        <a:p>
          <a:endParaRPr lang="en-US"/>
        </a:p>
      </dgm:t>
    </dgm:pt>
    <dgm:pt modelId="{8B4DB98D-4982-EF43-80E3-810183B91B35}" type="pres">
      <dgm:prSet presAssocID="{81BF9AF9-0A42-4F9B-A61F-DB91D474998E}" presName="dummyMaxCanvas" presStyleCnt="0">
        <dgm:presLayoutVars/>
      </dgm:prSet>
      <dgm:spPr/>
    </dgm:pt>
    <dgm:pt modelId="{4B1A6F72-EF44-4D43-B832-B247AACBD98F}" type="pres">
      <dgm:prSet presAssocID="{81BF9AF9-0A42-4F9B-A61F-DB91D474998E}" presName="FiveNodes_1" presStyleLbl="node1" presStyleIdx="0" presStyleCnt="5">
        <dgm:presLayoutVars>
          <dgm:bulletEnabled val="1"/>
        </dgm:presLayoutVars>
      </dgm:prSet>
      <dgm:spPr/>
      <dgm:t>
        <a:bodyPr/>
        <a:lstStyle/>
        <a:p>
          <a:endParaRPr lang="en-US"/>
        </a:p>
      </dgm:t>
    </dgm:pt>
    <dgm:pt modelId="{69BDC8A6-B434-354B-877E-80AAB006DD07}" type="pres">
      <dgm:prSet presAssocID="{81BF9AF9-0A42-4F9B-A61F-DB91D474998E}" presName="FiveNodes_2" presStyleLbl="node1" presStyleIdx="1" presStyleCnt="5">
        <dgm:presLayoutVars>
          <dgm:bulletEnabled val="1"/>
        </dgm:presLayoutVars>
      </dgm:prSet>
      <dgm:spPr/>
      <dgm:t>
        <a:bodyPr/>
        <a:lstStyle/>
        <a:p>
          <a:endParaRPr lang="en-US"/>
        </a:p>
      </dgm:t>
    </dgm:pt>
    <dgm:pt modelId="{CEBD5D9B-EF0F-C544-81BC-15BB9B5F9BE3}" type="pres">
      <dgm:prSet presAssocID="{81BF9AF9-0A42-4F9B-A61F-DB91D474998E}" presName="FiveNodes_3" presStyleLbl="node1" presStyleIdx="2" presStyleCnt="5">
        <dgm:presLayoutVars>
          <dgm:bulletEnabled val="1"/>
        </dgm:presLayoutVars>
      </dgm:prSet>
      <dgm:spPr/>
      <dgm:t>
        <a:bodyPr/>
        <a:lstStyle/>
        <a:p>
          <a:endParaRPr lang="en-US"/>
        </a:p>
      </dgm:t>
    </dgm:pt>
    <dgm:pt modelId="{165092B1-9AB8-CF41-BA22-269768B8B1AB}" type="pres">
      <dgm:prSet presAssocID="{81BF9AF9-0A42-4F9B-A61F-DB91D474998E}" presName="FiveNodes_4" presStyleLbl="node1" presStyleIdx="3" presStyleCnt="5">
        <dgm:presLayoutVars>
          <dgm:bulletEnabled val="1"/>
        </dgm:presLayoutVars>
      </dgm:prSet>
      <dgm:spPr/>
      <dgm:t>
        <a:bodyPr/>
        <a:lstStyle/>
        <a:p>
          <a:endParaRPr lang="en-US"/>
        </a:p>
      </dgm:t>
    </dgm:pt>
    <dgm:pt modelId="{9935FA50-126A-1D4B-ACD5-A396DBDABC4C}" type="pres">
      <dgm:prSet presAssocID="{81BF9AF9-0A42-4F9B-A61F-DB91D474998E}" presName="FiveNodes_5" presStyleLbl="node1" presStyleIdx="4" presStyleCnt="5">
        <dgm:presLayoutVars>
          <dgm:bulletEnabled val="1"/>
        </dgm:presLayoutVars>
      </dgm:prSet>
      <dgm:spPr/>
      <dgm:t>
        <a:bodyPr/>
        <a:lstStyle/>
        <a:p>
          <a:endParaRPr lang="en-US"/>
        </a:p>
      </dgm:t>
    </dgm:pt>
    <dgm:pt modelId="{0C747889-E907-2444-ADD0-2D00D3292EBF}" type="pres">
      <dgm:prSet presAssocID="{81BF9AF9-0A42-4F9B-A61F-DB91D474998E}" presName="FiveConn_1-2" presStyleLbl="fgAccFollowNode1" presStyleIdx="0" presStyleCnt="4">
        <dgm:presLayoutVars>
          <dgm:bulletEnabled val="1"/>
        </dgm:presLayoutVars>
      </dgm:prSet>
      <dgm:spPr/>
      <dgm:t>
        <a:bodyPr/>
        <a:lstStyle/>
        <a:p>
          <a:endParaRPr lang="en-US"/>
        </a:p>
      </dgm:t>
    </dgm:pt>
    <dgm:pt modelId="{3397DBAD-D4A3-3842-AE0B-EE2AAE2802FA}" type="pres">
      <dgm:prSet presAssocID="{81BF9AF9-0A42-4F9B-A61F-DB91D474998E}" presName="FiveConn_2-3" presStyleLbl="fgAccFollowNode1" presStyleIdx="1" presStyleCnt="4">
        <dgm:presLayoutVars>
          <dgm:bulletEnabled val="1"/>
        </dgm:presLayoutVars>
      </dgm:prSet>
      <dgm:spPr/>
      <dgm:t>
        <a:bodyPr/>
        <a:lstStyle/>
        <a:p>
          <a:endParaRPr lang="en-US"/>
        </a:p>
      </dgm:t>
    </dgm:pt>
    <dgm:pt modelId="{9E165889-E19B-4340-84E4-9D4DA6A8CDD0}" type="pres">
      <dgm:prSet presAssocID="{81BF9AF9-0A42-4F9B-A61F-DB91D474998E}" presName="FiveConn_3-4" presStyleLbl="fgAccFollowNode1" presStyleIdx="2" presStyleCnt="4">
        <dgm:presLayoutVars>
          <dgm:bulletEnabled val="1"/>
        </dgm:presLayoutVars>
      </dgm:prSet>
      <dgm:spPr/>
      <dgm:t>
        <a:bodyPr/>
        <a:lstStyle/>
        <a:p>
          <a:endParaRPr lang="en-US"/>
        </a:p>
      </dgm:t>
    </dgm:pt>
    <dgm:pt modelId="{F0FC3F75-4B3E-AA49-9518-AB25C8B58F7B}" type="pres">
      <dgm:prSet presAssocID="{81BF9AF9-0A42-4F9B-A61F-DB91D474998E}" presName="FiveConn_4-5" presStyleLbl="fgAccFollowNode1" presStyleIdx="3" presStyleCnt="4">
        <dgm:presLayoutVars>
          <dgm:bulletEnabled val="1"/>
        </dgm:presLayoutVars>
      </dgm:prSet>
      <dgm:spPr/>
      <dgm:t>
        <a:bodyPr/>
        <a:lstStyle/>
        <a:p>
          <a:endParaRPr lang="en-US"/>
        </a:p>
      </dgm:t>
    </dgm:pt>
    <dgm:pt modelId="{7BC1192A-42B2-054E-BC6B-9219CB37861D}" type="pres">
      <dgm:prSet presAssocID="{81BF9AF9-0A42-4F9B-A61F-DB91D474998E}" presName="FiveNodes_1_text" presStyleLbl="node1" presStyleIdx="4" presStyleCnt="5">
        <dgm:presLayoutVars>
          <dgm:bulletEnabled val="1"/>
        </dgm:presLayoutVars>
      </dgm:prSet>
      <dgm:spPr/>
      <dgm:t>
        <a:bodyPr/>
        <a:lstStyle/>
        <a:p>
          <a:endParaRPr lang="en-US"/>
        </a:p>
      </dgm:t>
    </dgm:pt>
    <dgm:pt modelId="{BF1A0F3F-0DDF-314D-88EF-C180123F0BC5}" type="pres">
      <dgm:prSet presAssocID="{81BF9AF9-0A42-4F9B-A61F-DB91D474998E}" presName="FiveNodes_2_text" presStyleLbl="node1" presStyleIdx="4" presStyleCnt="5">
        <dgm:presLayoutVars>
          <dgm:bulletEnabled val="1"/>
        </dgm:presLayoutVars>
      </dgm:prSet>
      <dgm:spPr/>
      <dgm:t>
        <a:bodyPr/>
        <a:lstStyle/>
        <a:p>
          <a:endParaRPr lang="en-US"/>
        </a:p>
      </dgm:t>
    </dgm:pt>
    <dgm:pt modelId="{43BE4E91-5227-C541-829A-D8BAC4822F7F}" type="pres">
      <dgm:prSet presAssocID="{81BF9AF9-0A42-4F9B-A61F-DB91D474998E}" presName="FiveNodes_3_text" presStyleLbl="node1" presStyleIdx="4" presStyleCnt="5">
        <dgm:presLayoutVars>
          <dgm:bulletEnabled val="1"/>
        </dgm:presLayoutVars>
      </dgm:prSet>
      <dgm:spPr/>
      <dgm:t>
        <a:bodyPr/>
        <a:lstStyle/>
        <a:p>
          <a:endParaRPr lang="en-US"/>
        </a:p>
      </dgm:t>
    </dgm:pt>
    <dgm:pt modelId="{91FB9FF3-8163-D94B-99EE-5BB7974A5EE7}" type="pres">
      <dgm:prSet presAssocID="{81BF9AF9-0A42-4F9B-A61F-DB91D474998E}" presName="FiveNodes_4_text" presStyleLbl="node1" presStyleIdx="4" presStyleCnt="5">
        <dgm:presLayoutVars>
          <dgm:bulletEnabled val="1"/>
        </dgm:presLayoutVars>
      </dgm:prSet>
      <dgm:spPr/>
      <dgm:t>
        <a:bodyPr/>
        <a:lstStyle/>
        <a:p>
          <a:endParaRPr lang="en-US"/>
        </a:p>
      </dgm:t>
    </dgm:pt>
    <dgm:pt modelId="{1E820A50-3CF4-814D-BA21-CB66818329C4}" type="pres">
      <dgm:prSet presAssocID="{81BF9AF9-0A42-4F9B-A61F-DB91D474998E}" presName="FiveNodes_5_text" presStyleLbl="node1" presStyleIdx="4" presStyleCnt="5">
        <dgm:presLayoutVars>
          <dgm:bulletEnabled val="1"/>
        </dgm:presLayoutVars>
      </dgm:prSet>
      <dgm:spPr/>
      <dgm:t>
        <a:bodyPr/>
        <a:lstStyle/>
        <a:p>
          <a:endParaRPr lang="en-US"/>
        </a:p>
      </dgm:t>
    </dgm:pt>
  </dgm:ptLst>
  <dgm:cxnLst>
    <dgm:cxn modelId="{BCAD134D-3273-45B7-8DAB-DC04306CFCF4}" srcId="{81BF9AF9-0A42-4F9B-A61F-DB91D474998E}" destId="{DCABD9BC-111C-4390-8A8A-8F347F7B4BD2}" srcOrd="4" destOrd="0" parTransId="{82C05548-BDED-4649-A4B9-CF3E8C9E7264}" sibTransId="{96AB3671-E9D2-4D6D-BA6B-C44ED969A754}"/>
    <dgm:cxn modelId="{686B7757-C682-2C42-A543-897260DF7DD1}" type="presOf" srcId="{02266170-379F-480F-84F5-F324411C6CB0}" destId="{3397DBAD-D4A3-3842-AE0B-EE2AAE2802FA}" srcOrd="0" destOrd="0" presId="urn:microsoft.com/office/officeart/2005/8/layout/vProcess5"/>
    <dgm:cxn modelId="{9180E7D3-7620-B04D-9B7C-06BB0FF3C4F2}" type="presOf" srcId="{8A78E139-8582-4506-99B7-3825E8596B73}" destId="{9E165889-E19B-4340-84E4-9D4DA6A8CDD0}" srcOrd="0" destOrd="0" presId="urn:microsoft.com/office/officeart/2005/8/layout/vProcess5"/>
    <dgm:cxn modelId="{39A9F18B-90F4-704C-BE93-CD00A2A03EE9}" type="presOf" srcId="{81BF9AF9-0A42-4F9B-A61F-DB91D474998E}" destId="{A04F329F-8F6F-4A48-AAFD-FE41E8305631}" srcOrd="0" destOrd="0" presId="urn:microsoft.com/office/officeart/2005/8/layout/vProcess5"/>
    <dgm:cxn modelId="{A809EEF5-FB34-1547-8A24-A0924C4757D4}" type="presOf" srcId="{9B1490AE-81B0-4455-B3CC-CC8C01F9B471}" destId="{91FB9FF3-8163-D94B-99EE-5BB7974A5EE7}" srcOrd="1" destOrd="0" presId="urn:microsoft.com/office/officeart/2005/8/layout/vProcess5"/>
    <dgm:cxn modelId="{06BC1B5C-F367-D546-AC2B-26AF4FD55760}" type="presOf" srcId="{DCABD9BC-111C-4390-8A8A-8F347F7B4BD2}" destId="{1E820A50-3CF4-814D-BA21-CB66818329C4}" srcOrd="1" destOrd="0" presId="urn:microsoft.com/office/officeart/2005/8/layout/vProcess5"/>
    <dgm:cxn modelId="{0FD1F3D9-E78E-4AB4-B06C-74C774A9E33F}" srcId="{81BF9AF9-0A42-4F9B-A61F-DB91D474998E}" destId="{9B1490AE-81B0-4455-B3CC-CC8C01F9B471}" srcOrd="3" destOrd="0" parTransId="{20AAC658-5F16-4AEE-B125-BD3602B7D0E8}" sibTransId="{2124553E-0D67-4D76-824C-F452032551AF}"/>
    <dgm:cxn modelId="{BA87D209-907A-1C49-B4A3-0821B4BF2C62}" type="presOf" srcId="{F19EB606-2227-44A1-BE18-0D10EC2A7537}" destId="{BF1A0F3F-0DDF-314D-88EF-C180123F0BC5}" srcOrd="1" destOrd="0" presId="urn:microsoft.com/office/officeart/2005/8/layout/vProcess5"/>
    <dgm:cxn modelId="{EE70A681-14E1-4542-BF65-F831B321F435}" type="presOf" srcId="{A171EDE5-ED2B-4CF7-B17E-9DCBEB5AE5C0}" destId="{43BE4E91-5227-C541-829A-D8BAC4822F7F}" srcOrd="1" destOrd="0" presId="urn:microsoft.com/office/officeart/2005/8/layout/vProcess5"/>
    <dgm:cxn modelId="{B1AD413C-96BB-E349-81EE-C1F93D3CF993}" type="presOf" srcId="{2124553E-0D67-4D76-824C-F452032551AF}" destId="{F0FC3F75-4B3E-AA49-9518-AB25C8B58F7B}" srcOrd="0" destOrd="0" presId="urn:microsoft.com/office/officeart/2005/8/layout/vProcess5"/>
    <dgm:cxn modelId="{610E8ACB-D151-DD47-B7A0-C763455B8C1C}" type="presOf" srcId="{1996CD6D-E2D6-43D7-8FB1-97E2AC5BC17E}" destId="{7BC1192A-42B2-054E-BC6B-9219CB37861D}" srcOrd="1" destOrd="0" presId="urn:microsoft.com/office/officeart/2005/8/layout/vProcess5"/>
    <dgm:cxn modelId="{70D2B12F-5387-BA48-A586-AB913E1AB48D}" type="presOf" srcId="{DCABD9BC-111C-4390-8A8A-8F347F7B4BD2}" destId="{9935FA50-126A-1D4B-ACD5-A396DBDABC4C}" srcOrd="0" destOrd="0" presId="urn:microsoft.com/office/officeart/2005/8/layout/vProcess5"/>
    <dgm:cxn modelId="{597FC392-3B42-AC4F-A1F3-75F13BFD3AE5}" type="presOf" srcId="{F19EB606-2227-44A1-BE18-0D10EC2A7537}" destId="{69BDC8A6-B434-354B-877E-80AAB006DD07}" srcOrd="0" destOrd="0" presId="urn:microsoft.com/office/officeart/2005/8/layout/vProcess5"/>
    <dgm:cxn modelId="{1890C958-4F43-C549-8810-763A6D49D5B6}" type="presOf" srcId="{1996CD6D-E2D6-43D7-8FB1-97E2AC5BC17E}" destId="{4B1A6F72-EF44-4D43-B832-B247AACBD98F}" srcOrd="0" destOrd="0" presId="urn:microsoft.com/office/officeart/2005/8/layout/vProcess5"/>
    <dgm:cxn modelId="{6CE0ECD4-E35D-7D48-B84D-6D8CDC9779EC}" type="presOf" srcId="{A171EDE5-ED2B-4CF7-B17E-9DCBEB5AE5C0}" destId="{CEBD5D9B-EF0F-C544-81BC-15BB9B5F9BE3}" srcOrd="0" destOrd="0" presId="urn:microsoft.com/office/officeart/2005/8/layout/vProcess5"/>
    <dgm:cxn modelId="{D2AC827A-B256-4A0D-8EAE-53662FD57017}" srcId="{81BF9AF9-0A42-4F9B-A61F-DB91D474998E}" destId="{A171EDE5-ED2B-4CF7-B17E-9DCBEB5AE5C0}" srcOrd="2" destOrd="0" parTransId="{E3C15BFF-274B-4589-96C5-583FAC2B2DE2}" sibTransId="{8A78E139-8582-4506-99B7-3825E8596B73}"/>
    <dgm:cxn modelId="{C0FF1B58-8BD0-DC47-BC76-EFC1A80D2AB4}" type="presOf" srcId="{CDC48284-F665-40EA-9B6E-C9B356763AC7}" destId="{0C747889-E907-2444-ADD0-2D00D3292EBF}" srcOrd="0" destOrd="0" presId="urn:microsoft.com/office/officeart/2005/8/layout/vProcess5"/>
    <dgm:cxn modelId="{D843C803-17E0-4543-B7D4-DF04D6E9A190}" type="presOf" srcId="{9B1490AE-81B0-4455-B3CC-CC8C01F9B471}" destId="{165092B1-9AB8-CF41-BA22-269768B8B1AB}" srcOrd="0" destOrd="0" presId="urn:microsoft.com/office/officeart/2005/8/layout/vProcess5"/>
    <dgm:cxn modelId="{218B5C0F-43E3-4548-9D03-BF81AFEB88FE}" srcId="{81BF9AF9-0A42-4F9B-A61F-DB91D474998E}" destId="{1996CD6D-E2D6-43D7-8FB1-97E2AC5BC17E}" srcOrd="0" destOrd="0" parTransId="{EABF6A7E-6179-45B6-A5D3-358C3DBDE162}" sibTransId="{CDC48284-F665-40EA-9B6E-C9B356763AC7}"/>
    <dgm:cxn modelId="{83B75C15-0F03-4D3C-88CB-DEF5B2B8327D}" srcId="{81BF9AF9-0A42-4F9B-A61F-DB91D474998E}" destId="{F19EB606-2227-44A1-BE18-0D10EC2A7537}" srcOrd="1" destOrd="0" parTransId="{F4582F27-2432-44EC-8D71-E97E0AEF856E}" sibTransId="{02266170-379F-480F-84F5-F324411C6CB0}"/>
    <dgm:cxn modelId="{B41759E0-CCB6-4540-BD17-9AF77A22A588}" type="presParOf" srcId="{A04F329F-8F6F-4A48-AAFD-FE41E8305631}" destId="{8B4DB98D-4982-EF43-80E3-810183B91B35}" srcOrd="0" destOrd="0" presId="urn:microsoft.com/office/officeart/2005/8/layout/vProcess5"/>
    <dgm:cxn modelId="{300A2465-2F9B-7747-AE87-78AA4AA54336}" type="presParOf" srcId="{A04F329F-8F6F-4A48-AAFD-FE41E8305631}" destId="{4B1A6F72-EF44-4D43-B832-B247AACBD98F}" srcOrd="1" destOrd="0" presId="urn:microsoft.com/office/officeart/2005/8/layout/vProcess5"/>
    <dgm:cxn modelId="{31442348-1C60-1F42-A260-B49A3B81DB5E}" type="presParOf" srcId="{A04F329F-8F6F-4A48-AAFD-FE41E8305631}" destId="{69BDC8A6-B434-354B-877E-80AAB006DD07}" srcOrd="2" destOrd="0" presId="urn:microsoft.com/office/officeart/2005/8/layout/vProcess5"/>
    <dgm:cxn modelId="{7E3E60F9-3232-1D44-A465-93C95CD6024C}" type="presParOf" srcId="{A04F329F-8F6F-4A48-AAFD-FE41E8305631}" destId="{CEBD5D9B-EF0F-C544-81BC-15BB9B5F9BE3}" srcOrd="3" destOrd="0" presId="urn:microsoft.com/office/officeart/2005/8/layout/vProcess5"/>
    <dgm:cxn modelId="{26A13309-D89E-5C4A-87A3-D31103A1FD54}" type="presParOf" srcId="{A04F329F-8F6F-4A48-AAFD-FE41E8305631}" destId="{165092B1-9AB8-CF41-BA22-269768B8B1AB}" srcOrd="4" destOrd="0" presId="urn:microsoft.com/office/officeart/2005/8/layout/vProcess5"/>
    <dgm:cxn modelId="{1B49C5A3-F078-1C48-AC74-B79EC452111E}" type="presParOf" srcId="{A04F329F-8F6F-4A48-AAFD-FE41E8305631}" destId="{9935FA50-126A-1D4B-ACD5-A396DBDABC4C}" srcOrd="5" destOrd="0" presId="urn:microsoft.com/office/officeart/2005/8/layout/vProcess5"/>
    <dgm:cxn modelId="{F70890E4-260F-1641-821E-7DC870B49075}" type="presParOf" srcId="{A04F329F-8F6F-4A48-AAFD-FE41E8305631}" destId="{0C747889-E907-2444-ADD0-2D00D3292EBF}" srcOrd="6" destOrd="0" presId="urn:microsoft.com/office/officeart/2005/8/layout/vProcess5"/>
    <dgm:cxn modelId="{D0C36C7D-CEA2-0345-A118-15B239250265}" type="presParOf" srcId="{A04F329F-8F6F-4A48-AAFD-FE41E8305631}" destId="{3397DBAD-D4A3-3842-AE0B-EE2AAE2802FA}" srcOrd="7" destOrd="0" presId="urn:microsoft.com/office/officeart/2005/8/layout/vProcess5"/>
    <dgm:cxn modelId="{E9DC812E-0A32-FA44-9DC2-73963587BA96}" type="presParOf" srcId="{A04F329F-8F6F-4A48-AAFD-FE41E8305631}" destId="{9E165889-E19B-4340-84E4-9D4DA6A8CDD0}" srcOrd="8" destOrd="0" presId="urn:microsoft.com/office/officeart/2005/8/layout/vProcess5"/>
    <dgm:cxn modelId="{423BC2ED-8A79-5B4C-BCED-3B14DB970C38}" type="presParOf" srcId="{A04F329F-8F6F-4A48-AAFD-FE41E8305631}" destId="{F0FC3F75-4B3E-AA49-9518-AB25C8B58F7B}" srcOrd="9" destOrd="0" presId="urn:microsoft.com/office/officeart/2005/8/layout/vProcess5"/>
    <dgm:cxn modelId="{6A26FB73-D08E-FD4B-9FE3-7E2E2091418B}" type="presParOf" srcId="{A04F329F-8F6F-4A48-AAFD-FE41E8305631}" destId="{7BC1192A-42B2-054E-BC6B-9219CB37861D}" srcOrd="10" destOrd="0" presId="urn:microsoft.com/office/officeart/2005/8/layout/vProcess5"/>
    <dgm:cxn modelId="{921AA8DA-E2C3-144E-A57C-3D374B622351}" type="presParOf" srcId="{A04F329F-8F6F-4A48-AAFD-FE41E8305631}" destId="{BF1A0F3F-0DDF-314D-88EF-C180123F0BC5}" srcOrd="11" destOrd="0" presId="urn:microsoft.com/office/officeart/2005/8/layout/vProcess5"/>
    <dgm:cxn modelId="{6D272652-C460-B44C-9B24-F4F884E044BB}" type="presParOf" srcId="{A04F329F-8F6F-4A48-AAFD-FE41E8305631}" destId="{43BE4E91-5227-C541-829A-D8BAC4822F7F}" srcOrd="12" destOrd="0" presId="urn:microsoft.com/office/officeart/2005/8/layout/vProcess5"/>
    <dgm:cxn modelId="{09048E31-90ED-F64B-A598-953192ADE7C3}" type="presParOf" srcId="{A04F329F-8F6F-4A48-AAFD-FE41E8305631}" destId="{91FB9FF3-8163-D94B-99EE-5BB7974A5EE7}" srcOrd="13" destOrd="0" presId="urn:microsoft.com/office/officeart/2005/8/layout/vProcess5"/>
    <dgm:cxn modelId="{63D024D7-9BE0-C148-90B4-2FD1C092A2A2}" type="presParOf" srcId="{A04F329F-8F6F-4A48-AAFD-FE41E8305631}" destId="{1E820A50-3CF4-814D-BA21-CB66818329C4}"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BA5358B-1FE3-420C-B2F4-6FE0F7DF553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0F85AE-7B8E-418D-AF8B-7CD6FA47B3BA}">
      <dgm:prSet/>
      <dgm:spPr/>
      <dgm:t>
        <a:bodyPr/>
        <a:lstStyle/>
        <a:p>
          <a:r>
            <a:rPr lang="en-US"/>
            <a:t>- Example real-world applications: chatbots, AI assistants, education, healthcare</a:t>
          </a:r>
        </a:p>
      </dgm:t>
    </dgm:pt>
    <dgm:pt modelId="{4B58B544-52E8-42BF-A306-08D7EDACD14F}" type="parTrans" cxnId="{C7703D40-CC34-4B98-94FD-21F1BF0D6111}">
      <dgm:prSet/>
      <dgm:spPr/>
      <dgm:t>
        <a:bodyPr/>
        <a:lstStyle/>
        <a:p>
          <a:endParaRPr lang="en-US"/>
        </a:p>
      </dgm:t>
    </dgm:pt>
    <dgm:pt modelId="{3550004C-C158-4ABD-8B4D-7EBC844F4224}" type="sibTrans" cxnId="{C7703D40-CC34-4B98-94FD-21F1BF0D6111}">
      <dgm:prSet/>
      <dgm:spPr/>
      <dgm:t>
        <a:bodyPr/>
        <a:lstStyle/>
        <a:p>
          <a:endParaRPr lang="en-US"/>
        </a:p>
      </dgm:t>
    </dgm:pt>
    <dgm:pt modelId="{89382877-CF95-444B-9F95-3CE95ECCBB6C}">
      <dgm:prSet/>
      <dgm:spPr/>
      <dgm:t>
        <a:bodyPr/>
        <a:lstStyle/>
        <a:p>
          <a:r>
            <a:rPr lang="en-US"/>
            <a:t>- Business opportunities and ethical considerations</a:t>
          </a:r>
        </a:p>
      </dgm:t>
    </dgm:pt>
    <dgm:pt modelId="{F16A7873-BF3F-4EB7-A9A7-B3A698435761}" type="parTrans" cxnId="{070E0993-9B54-4619-B9AE-DEC421A9625F}">
      <dgm:prSet/>
      <dgm:spPr/>
      <dgm:t>
        <a:bodyPr/>
        <a:lstStyle/>
        <a:p>
          <a:endParaRPr lang="en-US"/>
        </a:p>
      </dgm:t>
    </dgm:pt>
    <dgm:pt modelId="{C0EB880F-7856-4C96-88B8-DAD14618516A}" type="sibTrans" cxnId="{070E0993-9B54-4619-B9AE-DEC421A9625F}">
      <dgm:prSet/>
      <dgm:spPr/>
      <dgm:t>
        <a:bodyPr/>
        <a:lstStyle/>
        <a:p>
          <a:endParaRPr lang="en-US"/>
        </a:p>
      </dgm:t>
    </dgm:pt>
    <dgm:pt modelId="{EC5BDBC6-406D-457D-8D53-4035A12CCC8F}" type="pres">
      <dgm:prSet presAssocID="{6BA5358B-1FE3-420C-B2F4-6FE0F7DF553F}" presName="root" presStyleCnt="0">
        <dgm:presLayoutVars>
          <dgm:dir/>
          <dgm:resizeHandles val="exact"/>
        </dgm:presLayoutVars>
      </dgm:prSet>
      <dgm:spPr/>
      <dgm:t>
        <a:bodyPr/>
        <a:lstStyle/>
        <a:p>
          <a:endParaRPr lang="en-US"/>
        </a:p>
      </dgm:t>
    </dgm:pt>
    <dgm:pt modelId="{95889423-58E7-4736-8200-34FA265FEC6E}" type="pres">
      <dgm:prSet presAssocID="{110F85AE-7B8E-418D-AF8B-7CD6FA47B3BA}" presName="compNode" presStyleCnt="0"/>
      <dgm:spPr/>
    </dgm:pt>
    <dgm:pt modelId="{691508B1-1F54-44EC-BEA4-6722E8976F44}" type="pres">
      <dgm:prSet presAssocID="{110F85AE-7B8E-418D-AF8B-7CD6FA47B3B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Robot"/>
        </a:ext>
      </dgm:extLst>
    </dgm:pt>
    <dgm:pt modelId="{171430EC-8308-48E0-885D-51297913E20D}" type="pres">
      <dgm:prSet presAssocID="{110F85AE-7B8E-418D-AF8B-7CD6FA47B3BA}" presName="spaceRect" presStyleCnt="0"/>
      <dgm:spPr/>
    </dgm:pt>
    <dgm:pt modelId="{B8BE5B50-1838-40A9-94D4-B2DD580F124B}" type="pres">
      <dgm:prSet presAssocID="{110F85AE-7B8E-418D-AF8B-7CD6FA47B3BA}" presName="textRect" presStyleLbl="revTx" presStyleIdx="0" presStyleCnt="2">
        <dgm:presLayoutVars>
          <dgm:chMax val="1"/>
          <dgm:chPref val="1"/>
        </dgm:presLayoutVars>
      </dgm:prSet>
      <dgm:spPr/>
      <dgm:t>
        <a:bodyPr/>
        <a:lstStyle/>
        <a:p>
          <a:endParaRPr lang="en-US"/>
        </a:p>
      </dgm:t>
    </dgm:pt>
    <dgm:pt modelId="{D71E19CE-01D9-4D12-BF76-B408D0989523}" type="pres">
      <dgm:prSet presAssocID="{3550004C-C158-4ABD-8B4D-7EBC844F4224}" presName="sibTrans" presStyleCnt="0"/>
      <dgm:spPr/>
    </dgm:pt>
    <dgm:pt modelId="{5BF2227C-C8B2-4A03-924A-2183306C7459}" type="pres">
      <dgm:prSet presAssocID="{89382877-CF95-444B-9F95-3CE95ECCBB6C}" presName="compNode" presStyleCnt="0"/>
      <dgm:spPr/>
    </dgm:pt>
    <dgm:pt modelId="{BEE5F4D2-1921-45BF-8A71-E8FE2428170B}" type="pres">
      <dgm:prSet presAssocID="{89382877-CF95-444B-9F95-3CE95ECCB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Scales of Justice"/>
        </a:ext>
      </dgm:extLst>
    </dgm:pt>
    <dgm:pt modelId="{708044DE-0F47-4009-B4ED-1ADE8032260C}" type="pres">
      <dgm:prSet presAssocID="{89382877-CF95-444B-9F95-3CE95ECCBB6C}" presName="spaceRect" presStyleCnt="0"/>
      <dgm:spPr/>
    </dgm:pt>
    <dgm:pt modelId="{403EFA55-484E-4156-BFC8-D384A05113FA}" type="pres">
      <dgm:prSet presAssocID="{89382877-CF95-444B-9F95-3CE95ECCBB6C}" presName="textRect" presStyleLbl="revTx" presStyleIdx="1" presStyleCnt="2">
        <dgm:presLayoutVars>
          <dgm:chMax val="1"/>
          <dgm:chPref val="1"/>
        </dgm:presLayoutVars>
      </dgm:prSet>
      <dgm:spPr/>
      <dgm:t>
        <a:bodyPr/>
        <a:lstStyle/>
        <a:p>
          <a:endParaRPr lang="en-US"/>
        </a:p>
      </dgm:t>
    </dgm:pt>
  </dgm:ptLst>
  <dgm:cxnLst>
    <dgm:cxn modelId="{341D7C4B-0D93-467F-A48B-2E1BEBA68437}" type="presOf" srcId="{6BA5358B-1FE3-420C-B2F4-6FE0F7DF553F}" destId="{EC5BDBC6-406D-457D-8D53-4035A12CCC8F}" srcOrd="0" destOrd="0" presId="urn:microsoft.com/office/officeart/2018/2/layout/IconLabelList"/>
    <dgm:cxn modelId="{B681500B-C771-429F-B6E4-FA60019C6116}" type="presOf" srcId="{89382877-CF95-444B-9F95-3CE95ECCBB6C}" destId="{403EFA55-484E-4156-BFC8-D384A05113FA}" srcOrd="0" destOrd="0" presId="urn:microsoft.com/office/officeart/2018/2/layout/IconLabelList"/>
    <dgm:cxn modelId="{070E0993-9B54-4619-B9AE-DEC421A9625F}" srcId="{6BA5358B-1FE3-420C-B2F4-6FE0F7DF553F}" destId="{89382877-CF95-444B-9F95-3CE95ECCBB6C}" srcOrd="1" destOrd="0" parTransId="{F16A7873-BF3F-4EB7-A9A7-B3A698435761}" sibTransId="{C0EB880F-7856-4C96-88B8-DAD14618516A}"/>
    <dgm:cxn modelId="{C7703D40-CC34-4B98-94FD-21F1BF0D6111}" srcId="{6BA5358B-1FE3-420C-B2F4-6FE0F7DF553F}" destId="{110F85AE-7B8E-418D-AF8B-7CD6FA47B3BA}" srcOrd="0" destOrd="0" parTransId="{4B58B544-52E8-42BF-A306-08D7EDACD14F}" sibTransId="{3550004C-C158-4ABD-8B4D-7EBC844F4224}"/>
    <dgm:cxn modelId="{1B65695B-C6B4-4BC3-ABC6-E1D2D2EDF992}" type="presOf" srcId="{110F85AE-7B8E-418D-AF8B-7CD6FA47B3BA}" destId="{B8BE5B50-1838-40A9-94D4-B2DD580F124B}" srcOrd="0" destOrd="0" presId="urn:microsoft.com/office/officeart/2018/2/layout/IconLabelList"/>
    <dgm:cxn modelId="{F8A7FF18-E5A1-4FF3-B292-8998D1D7BAB9}" type="presParOf" srcId="{EC5BDBC6-406D-457D-8D53-4035A12CCC8F}" destId="{95889423-58E7-4736-8200-34FA265FEC6E}" srcOrd="0" destOrd="0" presId="urn:microsoft.com/office/officeart/2018/2/layout/IconLabelList"/>
    <dgm:cxn modelId="{66246228-53E0-4B1E-B0CA-ACDAB5EC2816}" type="presParOf" srcId="{95889423-58E7-4736-8200-34FA265FEC6E}" destId="{691508B1-1F54-44EC-BEA4-6722E8976F44}" srcOrd="0" destOrd="0" presId="urn:microsoft.com/office/officeart/2018/2/layout/IconLabelList"/>
    <dgm:cxn modelId="{35F175C1-925C-4971-B0AF-671E51F41F2F}" type="presParOf" srcId="{95889423-58E7-4736-8200-34FA265FEC6E}" destId="{171430EC-8308-48E0-885D-51297913E20D}" srcOrd="1" destOrd="0" presId="urn:microsoft.com/office/officeart/2018/2/layout/IconLabelList"/>
    <dgm:cxn modelId="{E68A41E8-7537-4051-BFF2-2CDEAE458D72}" type="presParOf" srcId="{95889423-58E7-4736-8200-34FA265FEC6E}" destId="{B8BE5B50-1838-40A9-94D4-B2DD580F124B}" srcOrd="2" destOrd="0" presId="urn:microsoft.com/office/officeart/2018/2/layout/IconLabelList"/>
    <dgm:cxn modelId="{E1B45E1F-4EC2-4812-94D6-B536CAF342FC}" type="presParOf" srcId="{EC5BDBC6-406D-457D-8D53-4035A12CCC8F}" destId="{D71E19CE-01D9-4D12-BF76-B408D0989523}" srcOrd="1" destOrd="0" presId="urn:microsoft.com/office/officeart/2018/2/layout/IconLabelList"/>
    <dgm:cxn modelId="{738F231D-6A17-4704-ACC5-8C29D3FF80E5}" type="presParOf" srcId="{EC5BDBC6-406D-457D-8D53-4035A12CCC8F}" destId="{5BF2227C-C8B2-4A03-924A-2183306C7459}" srcOrd="2" destOrd="0" presId="urn:microsoft.com/office/officeart/2018/2/layout/IconLabelList"/>
    <dgm:cxn modelId="{654B8E75-1AB5-4314-B00A-C8160549D488}" type="presParOf" srcId="{5BF2227C-C8B2-4A03-924A-2183306C7459}" destId="{BEE5F4D2-1921-45BF-8A71-E8FE2428170B}" srcOrd="0" destOrd="0" presId="urn:microsoft.com/office/officeart/2018/2/layout/IconLabelList"/>
    <dgm:cxn modelId="{0E3E7A20-41BE-48CA-8D2F-C36841276D87}" type="presParOf" srcId="{5BF2227C-C8B2-4A03-924A-2183306C7459}" destId="{708044DE-0F47-4009-B4ED-1ADE8032260C}" srcOrd="1" destOrd="0" presId="urn:microsoft.com/office/officeart/2018/2/layout/IconLabelList"/>
    <dgm:cxn modelId="{57DDE8BE-C51A-4006-9814-7BA81361C576}" type="presParOf" srcId="{5BF2227C-C8B2-4A03-924A-2183306C7459}" destId="{403EFA55-484E-4156-BFC8-D384A05113F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75D9B22-CF60-4F0B-9EC2-0AEEFDC29177}"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EC525785-3CD5-408E-9896-42060D001325}">
      <dgm:prSet/>
      <dgm:spPr/>
      <dgm:t>
        <a:bodyPr/>
        <a:lstStyle/>
        <a:p>
          <a:r>
            <a:rPr lang="en-US"/>
            <a:t>https://viso.ai/deep-learning/visual-emotion-ai-recognition/</a:t>
          </a:r>
        </a:p>
      </dgm:t>
    </dgm:pt>
    <dgm:pt modelId="{23002059-3944-48C6-9CCD-75A9E90442E1}" type="parTrans" cxnId="{09087662-3386-45EA-8646-E234BBA52443}">
      <dgm:prSet/>
      <dgm:spPr/>
      <dgm:t>
        <a:bodyPr/>
        <a:lstStyle/>
        <a:p>
          <a:endParaRPr lang="en-US"/>
        </a:p>
      </dgm:t>
    </dgm:pt>
    <dgm:pt modelId="{4C9B2A1C-7235-4449-9B1F-6BB2F2FA544F}" type="sibTrans" cxnId="{09087662-3386-45EA-8646-E234BBA52443}">
      <dgm:prSet/>
      <dgm:spPr/>
      <dgm:t>
        <a:bodyPr/>
        <a:lstStyle/>
        <a:p>
          <a:endParaRPr lang="en-US"/>
        </a:p>
      </dgm:t>
    </dgm:pt>
    <dgm:pt modelId="{ECD83AF7-F01B-4070-BA44-779A4892B3DA}">
      <dgm:prSet/>
      <dgm:spPr/>
      <dgm:t>
        <a:bodyPr/>
        <a:lstStyle/>
        <a:p>
          <a:r>
            <a:rPr lang="en-US"/>
            <a:t>https://medium.com/analytics-vidhya/building-a-real-time-emotion-detector-towards-machine-with-e-q-c20b17f89220</a:t>
          </a:r>
        </a:p>
      </dgm:t>
    </dgm:pt>
    <dgm:pt modelId="{DCC79757-4ECA-4E92-A432-E6617803413D}" type="parTrans" cxnId="{68F94E92-0315-4771-8B1B-5C4330B07656}">
      <dgm:prSet/>
      <dgm:spPr/>
      <dgm:t>
        <a:bodyPr/>
        <a:lstStyle/>
        <a:p>
          <a:endParaRPr lang="en-US"/>
        </a:p>
      </dgm:t>
    </dgm:pt>
    <dgm:pt modelId="{26A85BFC-C93E-4FFD-9186-27402028992F}" type="sibTrans" cxnId="{68F94E92-0315-4771-8B1B-5C4330B07656}">
      <dgm:prSet/>
      <dgm:spPr/>
      <dgm:t>
        <a:bodyPr/>
        <a:lstStyle/>
        <a:p>
          <a:endParaRPr lang="en-US"/>
        </a:p>
      </dgm:t>
    </dgm:pt>
    <dgm:pt modelId="{496846A0-1830-445C-AF14-BF1AEB317169}">
      <dgm:prSet/>
      <dgm:spPr/>
      <dgm:t>
        <a:bodyPr/>
        <a:lstStyle/>
        <a:p>
          <a:r>
            <a:rPr lang="en-US"/>
            <a:t>https://web.stanford.edu/class/cs231a/prev_projects_2016/emotion-ai-real.pdf</a:t>
          </a:r>
        </a:p>
      </dgm:t>
    </dgm:pt>
    <dgm:pt modelId="{DFF4B66E-DB2C-4D2A-85BF-E9A9DB8C3C62}" type="parTrans" cxnId="{6DABB8F7-86E8-4D08-9416-044ACEEC3B85}">
      <dgm:prSet/>
      <dgm:spPr/>
      <dgm:t>
        <a:bodyPr/>
        <a:lstStyle/>
        <a:p>
          <a:endParaRPr lang="en-US"/>
        </a:p>
      </dgm:t>
    </dgm:pt>
    <dgm:pt modelId="{22F5E1DC-3BE6-4980-B6E8-3CB898932439}" type="sibTrans" cxnId="{6DABB8F7-86E8-4D08-9416-044ACEEC3B85}">
      <dgm:prSet/>
      <dgm:spPr/>
      <dgm:t>
        <a:bodyPr/>
        <a:lstStyle/>
        <a:p>
          <a:endParaRPr lang="en-US"/>
        </a:p>
      </dgm:t>
    </dgm:pt>
    <dgm:pt modelId="{CA8B57FF-A0F4-4B21-9E4D-C255F9DAAF91}">
      <dgm:prSet/>
      <dgm:spPr/>
      <dgm:t>
        <a:bodyPr/>
        <a:lstStyle/>
        <a:p>
          <a:r>
            <a:rPr lang="en-US"/>
            <a:t>https://seasalt-capstone.carrd.co/</a:t>
          </a:r>
        </a:p>
      </dgm:t>
    </dgm:pt>
    <dgm:pt modelId="{87311202-9AD4-447C-BEF2-72C1A8F6D3EB}" type="parTrans" cxnId="{41F2D1D9-8ECA-4762-9B6A-752CCC98F49C}">
      <dgm:prSet/>
      <dgm:spPr/>
      <dgm:t>
        <a:bodyPr/>
        <a:lstStyle/>
        <a:p>
          <a:endParaRPr lang="en-US"/>
        </a:p>
      </dgm:t>
    </dgm:pt>
    <dgm:pt modelId="{270BCE66-15D7-4180-9D27-BB4824DC3CFA}" type="sibTrans" cxnId="{41F2D1D9-8ECA-4762-9B6A-752CCC98F49C}">
      <dgm:prSet/>
      <dgm:spPr/>
      <dgm:t>
        <a:bodyPr/>
        <a:lstStyle/>
        <a:p>
          <a:endParaRPr lang="en-US"/>
        </a:p>
      </dgm:t>
    </dgm:pt>
    <dgm:pt modelId="{8BF0A1CF-428A-4B2B-BF04-2FBE5DB0A1E5}">
      <dgm:prSet/>
      <dgm:spPr/>
      <dgm:t>
        <a:bodyPr/>
        <a:lstStyle/>
        <a:p>
          <a:r>
            <a:rPr lang="en-US"/>
            <a:t>https://philarchive.org/archive/ARURER</a:t>
          </a:r>
        </a:p>
      </dgm:t>
    </dgm:pt>
    <dgm:pt modelId="{53B79642-A9E0-45CF-900E-F0B880666862}" type="parTrans" cxnId="{308240E0-7F54-4AA5-9FE5-A97E955A6EAB}">
      <dgm:prSet/>
      <dgm:spPr/>
      <dgm:t>
        <a:bodyPr/>
        <a:lstStyle/>
        <a:p>
          <a:endParaRPr lang="en-US"/>
        </a:p>
      </dgm:t>
    </dgm:pt>
    <dgm:pt modelId="{201FCEB9-74FF-4920-847A-0102F04122D8}" type="sibTrans" cxnId="{308240E0-7F54-4AA5-9FE5-A97E955A6EAB}">
      <dgm:prSet/>
      <dgm:spPr/>
      <dgm:t>
        <a:bodyPr/>
        <a:lstStyle/>
        <a:p>
          <a:endParaRPr lang="en-US"/>
        </a:p>
      </dgm:t>
    </dgm:pt>
    <dgm:pt modelId="{4E22FB68-B557-4602-ABBC-AF64A5947D85}">
      <dgm:prSet/>
      <dgm:spPr/>
      <dgm:t>
        <a:bodyPr/>
        <a:lstStyle/>
        <a:p>
          <a:r>
            <a:rPr lang="en-US"/>
            <a:t>https://www.sciencedirect.com/science/article/pii/S235291482030201X</a:t>
          </a:r>
        </a:p>
      </dgm:t>
    </dgm:pt>
    <dgm:pt modelId="{43983DC8-191E-4F19-8CAB-A8E844A5EDA4}" type="parTrans" cxnId="{D5B7E475-31FB-4AD4-94AB-E350BCD37CD6}">
      <dgm:prSet/>
      <dgm:spPr/>
      <dgm:t>
        <a:bodyPr/>
        <a:lstStyle/>
        <a:p>
          <a:endParaRPr lang="en-US"/>
        </a:p>
      </dgm:t>
    </dgm:pt>
    <dgm:pt modelId="{48E61B65-7FDC-4473-A615-C4C6A69264D3}" type="sibTrans" cxnId="{D5B7E475-31FB-4AD4-94AB-E350BCD37CD6}">
      <dgm:prSet/>
      <dgm:spPr/>
      <dgm:t>
        <a:bodyPr/>
        <a:lstStyle/>
        <a:p>
          <a:endParaRPr lang="en-US"/>
        </a:p>
      </dgm:t>
    </dgm:pt>
    <dgm:pt modelId="{34134F7E-2EFE-4F26-B521-C5CFB4BDB33C}">
      <dgm:prSet/>
      <dgm:spPr/>
      <dgm:t>
        <a:bodyPr/>
        <a:lstStyle/>
        <a:p>
          <a:r>
            <a:rPr lang="en-US"/>
            <a:t>https://www.mdpi.com/1099-4300/25/10/1440</a:t>
          </a:r>
          <a:br>
            <a:rPr lang="en-US"/>
          </a:br>
          <a:r>
            <a:rPr lang="en-US"/>
            <a:t>https://www.mdpi.com/1424-8220/21/16/5452</a:t>
          </a:r>
          <a:br>
            <a:rPr lang="en-US"/>
          </a:br>
          <a:r>
            <a:rPr lang="en-US"/>
            <a:t>https://www.hindawi.com/journals/mpe/2019/2593036/</a:t>
          </a:r>
        </a:p>
      </dgm:t>
    </dgm:pt>
    <dgm:pt modelId="{459A61C7-BCDE-409B-81E0-C90820D45DF8}" type="parTrans" cxnId="{F07D39E7-9CC4-465A-8BF2-80C82FEC349C}">
      <dgm:prSet/>
      <dgm:spPr/>
      <dgm:t>
        <a:bodyPr/>
        <a:lstStyle/>
        <a:p>
          <a:endParaRPr lang="en-US"/>
        </a:p>
      </dgm:t>
    </dgm:pt>
    <dgm:pt modelId="{CDEB95BE-D32A-46DB-A83A-4AE7F865C3DC}" type="sibTrans" cxnId="{F07D39E7-9CC4-465A-8BF2-80C82FEC349C}">
      <dgm:prSet/>
      <dgm:spPr/>
      <dgm:t>
        <a:bodyPr/>
        <a:lstStyle/>
        <a:p>
          <a:endParaRPr lang="en-US"/>
        </a:p>
      </dgm:t>
    </dgm:pt>
    <dgm:pt modelId="{7D123484-5530-9349-A031-D8EB22ED3387}" type="pres">
      <dgm:prSet presAssocID="{775D9B22-CF60-4F0B-9EC2-0AEEFDC29177}" presName="vert0" presStyleCnt="0">
        <dgm:presLayoutVars>
          <dgm:dir/>
          <dgm:animOne val="branch"/>
          <dgm:animLvl val="lvl"/>
        </dgm:presLayoutVars>
      </dgm:prSet>
      <dgm:spPr/>
      <dgm:t>
        <a:bodyPr/>
        <a:lstStyle/>
        <a:p>
          <a:endParaRPr lang="en-US"/>
        </a:p>
      </dgm:t>
    </dgm:pt>
    <dgm:pt modelId="{450B4BB2-0FE7-314C-94AE-159D0194A062}" type="pres">
      <dgm:prSet presAssocID="{EC525785-3CD5-408E-9896-42060D001325}" presName="thickLine" presStyleLbl="alignNode1" presStyleIdx="0" presStyleCnt="7"/>
      <dgm:spPr/>
    </dgm:pt>
    <dgm:pt modelId="{BD9D8086-D2D6-7B4D-AFED-A1AE7DE61DD9}" type="pres">
      <dgm:prSet presAssocID="{EC525785-3CD5-408E-9896-42060D001325}" presName="horz1" presStyleCnt="0"/>
      <dgm:spPr/>
    </dgm:pt>
    <dgm:pt modelId="{E1ECCD04-A6C5-134B-84B7-7EE36C6DDFCB}" type="pres">
      <dgm:prSet presAssocID="{EC525785-3CD5-408E-9896-42060D001325}" presName="tx1" presStyleLbl="revTx" presStyleIdx="0" presStyleCnt="7"/>
      <dgm:spPr/>
      <dgm:t>
        <a:bodyPr/>
        <a:lstStyle/>
        <a:p>
          <a:endParaRPr lang="en-US"/>
        </a:p>
      </dgm:t>
    </dgm:pt>
    <dgm:pt modelId="{4DE0D88D-2E1A-EE45-9778-7EDD4612D5B3}" type="pres">
      <dgm:prSet presAssocID="{EC525785-3CD5-408E-9896-42060D001325}" presName="vert1" presStyleCnt="0"/>
      <dgm:spPr/>
    </dgm:pt>
    <dgm:pt modelId="{F984F58F-D676-F848-98E0-F769F7A1A1EA}" type="pres">
      <dgm:prSet presAssocID="{ECD83AF7-F01B-4070-BA44-779A4892B3DA}" presName="thickLine" presStyleLbl="alignNode1" presStyleIdx="1" presStyleCnt="7"/>
      <dgm:spPr/>
    </dgm:pt>
    <dgm:pt modelId="{0E4E317A-BCEC-1841-976A-A28DEB1F2F18}" type="pres">
      <dgm:prSet presAssocID="{ECD83AF7-F01B-4070-BA44-779A4892B3DA}" presName="horz1" presStyleCnt="0"/>
      <dgm:spPr/>
    </dgm:pt>
    <dgm:pt modelId="{EB4B1645-1601-0C45-A6A2-AFB36D3F27A2}" type="pres">
      <dgm:prSet presAssocID="{ECD83AF7-F01B-4070-BA44-779A4892B3DA}" presName="tx1" presStyleLbl="revTx" presStyleIdx="1" presStyleCnt="7"/>
      <dgm:spPr/>
      <dgm:t>
        <a:bodyPr/>
        <a:lstStyle/>
        <a:p>
          <a:endParaRPr lang="en-US"/>
        </a:p>
      </dgm:t>
    </dgm:pt>
    <dgm:pt modelId="{E094D015-5240-3B4B-9D2D-EB11D58B9EDA}" type="pres">
      <dgm:prSet presAssocID="{ECD83AF7-F01B-4070-BA44-779A4892B3DA}" presName="vert1" presStyleCnt="0"/>
      <dgm:spPr/>
    </dgm:pt>
    <dgm:pt modelId="{0DB6A954-D655-4842-A0B0-C5C05EE8D993}" type="pres">
      <dgm:prSet presAssocID="{496846A0-1830-445C-AF14-BF1AEB317169}" presName="thickLine" presStyleLbl="alignNode1" presStyleIdx="2" presStyleCnt="7"/>
      <dgm:spPr/>
    </dgm:pt>
    <dgm:pt modelId="{F4C7765A-ED71-1345-ABE8-5794050DBC29}" type="pres">
      <dgm:prSet presAssocID="{496846A0-1830-445C-AF14-BF1AEB317169}" presName="horz1" presStyleCnt="0"/>
      <dgm:spPr/>
    </dgm:pt>
    <dgm:pt modelId="{BE229103-2311-7C4D-943B-736CA7DA2C9F}" type="pres">
      <dgm:prSet presAssocID="{496846A0-1830-445C-AF14-BF1AEB317169}" presName="tx1" presStyleLbl="revTx" presStyleIdx="2" presStyleCnt="7"/>
      <dgm:spPr/>
      <dgm:t>
        <a:bodyPr/>
        <a:lstStyle/>
        <a:p>
          <a:endParaRPr lang="en-US"/>
        </a:p>
      </dgm:t>
    </dgm:pt>
    <dgm:pt modelId="{57E74673-BA0A-D448-8E44-FC90D702563C}" type="pres">
      <dgm:prSet presAssocID="{496846A0-1830-445C-AF14-BF1AEB317169}" presName="vert1" presStyleCnt="0"/>
      <dgm:spPr/>
    </dgm:pt>
    <dgm:pt modelId="{4B701FB5-5952-CF41-9D29-47D766B84D90}" type="pres">
      <dgm:prSet presAssocID="{CA8B57FF-A0F4-4B21-9E4D-C255F9DAAF91}" presName="thickLine" presStyleLbl="alignNode1" presStyleIdx="3" presStyleCnt="7"/>
      <dgm:spPr/>
    </dgm:pt>
    <dgm:pt modelId="{5AEA132A-E82D-AA4D-95CA-6DFFB06C7BCE}" type="pres">
      <dgm:prSet presAssocID="{CA8B57FF-A0F4-4B21-9E4D-C255F9DAAF91}" presName="horz1" presStyleCnt="0"/>
      <dgm:spPr/>
    </dgm:pt>
    <dgm:pt modelId="{EBE5B1AB-6BCD-7746-9A12-4BA308161167}" type="pres">
      <dgm:prSet presAssocID="{CA8B57FF-A0F4-4B21-9E4D-C255F9DAAF91}" presName="tx1" presStyleLbl="revTx" presStyleIdx="3" presStyleCnt="7"/>
      <dgm:spPr/>
      <dgm:t>
        <a:bodyPr/>
        <a:lstStyle/>
        <a:p>
          <a:endParaRPr lang="en-US"/>
        </a:p>
      </dgm:t>
    </dgm:pt>
    <dgm:pt modelId="{CCBE8A62-E6AD-7B41-B534-B03E4610F45A}" type="pres">
      <dgm:prSet presAssocID="{CA8B57FF-A0F4-4B21-9E4D-C255F9DAAF91}" presName="vert1" presStyleCnt="0"/>
      <dgm:spPr/>
    </dgm:pt>
    <dgm:pt modelId="{EA87BFF5-902C-6C4A-B797-89C1CAED43E7}" type="pres">
      <dgm:prSet presAssocID="{8BF0A1CF-428A-4B2B-BF04-2FBE5DB0A1E5}" presName="thickLine" presStyleLbl="alignNode1" presStyleIdx="4" presStyleCnt="7"/>
      <dgm:spPr/>
    </dgm:pt>
    <dgm:pt modelId="{4D30C3D6-8693-AB4E-BE90-FCEF52BBA187}" type="pres">
      <dgm:prSet presAssocID="{8BF0A1CF-428A-4B2B-BF04-2FBE5DB0A1E5}" presName="horz1" presStyleCnt="0"/>
      <dgm:spPr/>
    </dgm:pt>
    <dgm:pt modelId="{52EDD4BD-A817-8548-9427-D8361B880ABF}" type="pres">
      <dgm:prSet presAssocID="{8BF0A1CF-428A-4B2B-BF04-2FBE5DB0A1E5}" presName="tx1" presStyleLbl="revTx" presStyleIdx="4" presStyleCnt="7"/>
      <dgm:spPr/>
      <dgm:t>
        <a:bodyPr/>
        <a:lstStyle/>
        <a:p>
          <a:endParaRPr lang="en-US"/>
        </a:p>
      </dgm:t>
    </dgm:pt>
    <dgm:pt modelId="{15AE8135-8032-574B-BC2F-6F8761B35009}" type="pres">
      <dgm:prSet presAssocID="{8BF0A1CF-428A-4B2B-BF04-2FBE5DB0A1E5}" presName="vert1" presStyleCnt="0"/>
      <dgm:spPr/>
    </dgm:pt>
    <dgm:pt modelId="{247AC2D3-DA66-1347-96B3-103EBCC5CF6D}" type="pres">
      <dgm:prSet presAssocID="{4E22FB68-B557-4602-ABBC-AF64A5947D85}" presName="thickLine" presStyleLbl="alignNode1" presStyleIdx="5" presStyleCnt="7"/>
      <dgm:spPr/>
    </dgm:pt>
    <dgm:pt modelId="{411F8F16-4CAA-8D45-979E-69644B75F932}" type="pres">
      <dgm:prSet presAssocID="{4E22FB68-B557-4602-ABBC-AF64A5947D85}" presName="horz1" presStyleCnt="0"/>
      <dgm:spPr/>
    </dgm:pt>
    <dgm:pt modelId="{7E1D1C43-4092-864D-A2E4-A2CEC6C7C332}" type="pres">
      <dgm:prSet presAssocID="{4E22FB68-B557-4602-ABBC-AF64A5947D85}" presName="tx1" presStyleLbl="revTx" presStyleIdx="5" presStyleCnt="7"/>
      <dgm:spPr/>
      <dgm:t>
        <a:bodyPr/>
        <a:lstStyle/>
        <a:p>
          <a:endParaRPr lang="en-US"/>
        </a:p>
      </dgm:t>
    </dgm:pt>
    <dgm:pt modelId="{DDEB0514-F137-E845-97BF-92C32D5152CD}" type="pres">
      <dgm:prSet presAssocID="{4E22FB68-B557-4602-ABBC-AF64A5947D85}" presName="vert1" presStyleCnt="0"/>
      <dgm:spPr/>
    </dgm:pt>
    <dgm:pt modelId="{6407F79B-E82A-204C-AB26-FCBB5CA9183C}" type="pres">
      <dgm:prSet presAssocID="{34134F7E-2EFE-4F26-B521-C5CFB4BDB33C}" presName="thickLine" presStyleLbl="alignNode1" presStyleIdx="6" presStyleCnt="7"/>
      <dgm:spPr/>
    </dgm:pt>
    <dgm:pt modelId="{528114AF-2708-8D4E-AF8A-BEAE339E83F8}" type="pres">
      <dgm:prSet presAssocID="{34134F7E-2EFE-4F26-B521-C5CFB4BDB33C}" presName="horz1" presStyleCnt="0"/>
      <dgm:spPr/>
    </dgm:pt>
    <dgm:pt modelId="{9D10214D-ED95-0F41-A351-8127AC4BB1C9}" type="pres">
      <dgm:prSet presAssocID="{34134F7E-2EFE-4F26-B521-C5CFB4BDB33C}" presName="tx1" presStyleLbl="revTx" presStyleIdx="6" presStyleCnt="7"/>
      <dgm:spPr/>
      <dgm:t>
        <a:bodyPr/>
        <a:lstStyle/>
        <a:p>
          <a:endParaRPr lang="en-US"/>
        </a:p>
      </dgm:t>
    </dgm:pt>
    <dgm:pt modelId="{FEE96989-56D4-7A49-9A49-4778BD527DC8}" type="pres">
      <dgm:prSet presAssocID="{34134F7E-2EFE-4F26-B521-C5CFB4BDB33C}" presName="vert1" presStyleCnt="0"/>
      <dgm:spPr/>
    </dgm:pt>
  </dgm:ptLst>
  <dgm:cxnLst>
    <dgm:cxn modelId="{D9E73CA0-5D6C-8944-8E59-1AD88FD4AD81}" type="presOf" srcId="{775D9B22-CF60-4F0B-9EC2-0AEEFDC29177}" destId="{7D123484-5530-9349-A031-D8EB22ED3387}" srcOrd="0" destOrd="0" presId="urn:microsoft.com/office/officeart/2008/layout/LinedList"/>
    <dgm:cxn modelId="{71D0FF2F-C9DF-E94A-853F-3C66F815E7BB}" type="presOf" srcId="{496846A0-1830-445C-AF14-BF1AEB317169}" destId="{BE229103-2311-7C4D-943B-736CA7DA2C9F}" srcOrd="0" destOrd="0" presId="urn:microsoft.com/office/officeart/2008/layout/LinedList"/>
    <dgm:cxn modelId="{09087662-3386-45EA-8646-E234BBA52443}" srcId="{775D9B22-CF60-4F0B-9EC2-0AEEFDC29177}" destId="{EC525785-3CD5-408E-9896-42060D001325}" srcOrd="0" destOrd="0" parTransId="{23002059-3944-48C6-9CCD-75A9E90442E1}" sibTransId="{4C9B2A1C-7235-4449-9B1F-6BB2F2FA544F}"/>
    <dgm:cxn modelId="{A3C5D906-128F-FD45-AECB-1E4FEBE19770}" type="presOf" srcId="{34134F7E-2EFE-4F26-B521-C5CFB4BDB33C}" destId="{9D10214D-ED95-0F41-A351-8127AC4BB1C9}" srcOrd="0" destOrd="0" presId="urn:microsoft.com/office/officeart/2008/layout/LinedList"/>
    <dgm:cxn modelId="{5AD3EC63-7F53-C149-9F6C-8D62745DCB2B}" type="presOf" srcId="{ECD83AF7-F01B-4070-BA44-779A4892B3DA}" destId="{EB4B1645-1601-0C45-A6A2-AFB36D3F27A2}" srcOrd="0" destOrd="0" presId="urn:microsoft.com/office/officeart/2008/layout/LinedList"/>
    <dgm:cxn modelId="{41F2D1D9-8ECA-4762-9B6A-752CCC98F49C}" srcId="{775D9B22-CF60-4F0B-9EC2-0AEEFDC29177}" destId="{CA8B57FF-A0F4-4B21-9E4D-C255F9DAAF91}" srcOrd="3" destOrd="0" parTransId="{87311202-9AD4-447C-BEF2-72C1A8F6D3EB}" sibTransId="{270BCE66-15D7-4180-9D27-BB4824DC3CFA}"/>
    <dgm:cxn modelId="{D5B7E475-31FB-4AD4-94AB-E350BCD37CD6}" srcId="{775D9B22-CF60-4F0B-9EC2-0AEEFDC29177}" destId="{4E22FB68-B557-4602-ABBC-AF64A5947D85}" srcOrd="5" destOrd="0" parTransId="{43983DC8-191E-4F19-8CAB-A8E844A5EDA4}" sibTransId="{48E61B65-7FDC-4473-A615-C4C6A69264D3}"/>
    <dgm:cxn modelId="{6DABB8F7-86E8-4D08-9416-044ACEEC3B85}" srcId="{775D9B22-CF60-4F0B-9EC2-0AEEFDC29177}" destId="{496846A0-1830-445C-AF14-BF1AEB317169}" srcOrd="2" destOrd="0" parTransId="{DFF4B66E-DB2C-4D2A-85BF-E9A9DB8C3C62}" sibTransId="{22F5E1DC-3BE6-4980-B6E8-3CB898932439}"/>
    <dgm:cxn modelId="{31317908-1526-9748-A33C-36696968922B}" type="presOf" srcId="{4E22FB68-B557-4602-ABBC-AF64A5947D85}" destId="{7E1D1C43-4092-864D-A2E4-A2CEC6C7C332}" srcOrd="0" destOrd="0" presId="urn:microsoft.com/office/officeart/2008/layout/LinedList"/>
    <dgm:cxn modelId="{68F94E92-0315-4771-8B1B-5C4330B07656}" srcId="{775D9B22-CF60-4F0B-9EC2-0AEEFDC29177}" destId="{ECD83AF7-F01B-4070-BA44-779A4892B3DA}" srcOrd="1" destOrd="0" parTransId="{DCC79757-4ECA-4E92-A432-E6617803413D}" sibTransId="{26A85BFC-C93E-4FFD-9186-27402028992F}"/>
    <dgm:cxn modelId="{F07D39E7-9CC4-465A-8BF2-80C82FEC349C}" srcId="{775D9B22-CF60-4F0B-9EC2-0AEEFDC29177}" destId="{34134F7E-2EFE-4F26-B521-C5CFB4BDB33C}" srcOrd="6" destOrd="0" parTransId="{459A61C7-BCDE-409B-81E0-C90820D45DF8}" sibTransId="{CDEB95BE-D32A-46DB-A83A-4AE7F865C3DC}"/>
    <dgm:cxn modelId="{308240E0-7F54-4AA5-9FE5-A97E955A6EAB}" srcId="{775D9B22-CF60-4F0B-9EC2-0AEEFDC29177}" destId="{8BF0A1CF-428A-4B2B-BF04-2FBE5DB0A1E5}" srcOrd="4" destOrd="0" parTransId="{53B79642-A9E0-45CF-900E-F0B880666862}" sibTransId="{201FCEB9-74FF-4920-847A-0102F04122D8}"/>
    <dgm:cxn modelId="{E8E3FFB1-9177-8948-8D42-B96E003BDD39}" type="presOf" srcId="{8BF0A1CF-428A-4B2B-BF04-2FBE5DB0A1E5}" destId="{52EDD4BD-A817-8548-9427-D8361B880ABF}" srcOrd="0" destOrd="0" presId="urn:microsoft.com/office/officeart/2008/layout/LinedList"/>
    <dgm:cxn modelId="{01173B1D-2A55-0A41-BE8E-F501EF6CFA53}" type="presOf" srcId="{CA8B57FF-A0F4-4B21-9E4D-C255F9DAAF91}" destId="{EBE5B1AB-6BCD-7746-9A12-4BA308161167}" srcOrd="0" destOrd="0" presId="urn:microsoft.com/office/officeart/2008/layout/LinedList"/>
    <dgm:cxn modelId="{20A97B5B-6BB2-CB45-A443-0DC6D91A391E}" type="presOf" srcId="{EC525785-3CD5-408E-9896-42060D001325}" destId="{E1ECCD04-A6C5-134B-84B7-7EE36C6DDFCB}" srcOrd="0" destOrd="0" presId="urn:microsoft.com/office/officeart/2008/layout/LinedList"/>
    <dgm:cxn modelId="{00797E07-EF59-4F45-A10E-F0AE661101D6}" type="presParOf" srcId="{7D123484-5530-9349-A031-D8EB22ED3387}" destId="{450B4BB2-0FE7-314C-94AE-159D0194A062}" srcOrd="0" destOrd="0" presId="urn:microsoft.com/office/officeart/2008/layout/LinedList"/>
    <dgm:cxn modelId="{83AA4693-E179-924B-BAB3-40F553885DBB}" type="presParOf" srcId="{7D123484-5530-9349-A031-D8EB22ED3387}" destId="{BD9D8086-D2D6-7B4D-AFED-A1AE7DE61DD9}" srcOrd="1" destOrd="0" presId="urn:microsoft.com/office/officeart/2008/layout/LinedList"/>
    <dgm:cxn modelId="{A0A00B14-C208-4B45-8366-17C56EC3C46A}" type="presParOf" srcId="{BD9D8086-D2D6-7B4D-AFED-A1AE7DE61DD9}" destId="{E1ECCD04-A6C5-134B-84B7-7EE36C6DDFCB}" srcOrd="0" destOrd="0" presId="urn:microsoft.com/office/officeart/2008/layout/LinedList"/>
    <dgm:cxn modelId="{0ACD0E1D-6FD5-304A-A49B-5536DEEE5712}" type="presParOf" srcId="{BD9D8086-D2D6-7B4D-AFED-A1AE7DE61DD9}" destId="{4DE0D88D-2E1A-EE45-9778-7EDD4612D5B3}" srcOrd="1" destOrd="0" presId="urn:microsoft.com/office/officeart/2008/layout/LinedList"/>
    <dgm:cxn modelId="{4C6B1D0F-97F5-DC40-8D4F-D7E65843073C}" type="presParOf" srcId="{7D123484-5530-9349-A031-D8EB22ED3387}" destId="{F984F58F-D676-F848-98E0-F769F7A1A1EA}" srcOrd="2" destOrd="0" presId="urn:microsoft.com/office/officeart/2008/layout/LinedList"/>
    <dgm:cxn modelId="{0F391834-635F-0A4F-9450-AA8F3B6C9F05}" type="presParOf" srcId="{7D123484-5530-9349-A031-D8EB22ED3387}" destId="{0E4E317A-BCEC-1841-976A-A28DEB1F2F18}" srcOrd="3" destOrd="0" presId="urn:microsoft.com/office/officeart/2008/layout/LinedList"/>
    <dgm:cxn modelId="{3066624B-63DB-FB48-878E-E0CDB610AE77}" type="presParOf" srcId="{0E4E317A-BCEC-1841-976A-A28DEB1F2F18}" destId="{EB4B1645-1601-0C45-A6A2-AFB36D3F27A2}" srcOrd="0" destOrd="0" presId="urn:microsoft.com/office/officeart/2008/layout/LinedList"/>
    <dgm:cxn modelId="{65682DFD-6361-3E43-BC05-18D0A68E3047}" type="presParOf" srcId="{0E4E317A-BCEC-1841-976A-A28DEB1F2F18}" destId="{E094D015-5240-3B4B-9D2D-EB11D58B9EDA}" srcOrd="1" destOrd="0" presId="urn:microsoft.com/office/officeart/2008/layout/LinedList"/>
    <dgm:cxn modelId="{8AEAFAD6-5B7A-954E-84AB-32892EA4BD6F}" type="presParOf" srcId="{7D123484-5530-9349-A031-D8EB22ED3387}" destId="{0DB6A954-D655-4842-A0B0-C5C05EE8D993}" srcOrd="4" destOrd="0" presId="urn:microsoft.com/office/officeart/2008/layout/LinedList"/>
    <dgm:cxn modelId="{3E213B3E-3846-6645-8954-3F2D2C5E1FF7}" type="presParOf" srcId="{7D123484-5530-9349-A031-D8EB22ED3387}" destId="{F4C7765A-ED71-1345-ABE8-5794050DBC29}" srcOrd="5" destOrd="0" presId="urn:microsoft.com/office/officeart/2008/layout/LinedList"/>
    <dgm:cxn modelId="{4BE960A6-BA75-6046-A941-7286E863C4FB}" type="presParOf" srcId="{F4C7765A-ED71-1345-ABE8-5794050DBC29}" destId="{BE229103-2311-7C4D-943B-736CA7DA2C9F}" srcOrd="0" destOrd="0" presId="urn:microsoft.com/office/officeart/2008/layout/LinedList"/>
    <dgm:cxn modelId="{936A5174-36D5-C845-9866-EF5399F4A50E}" type="presParOf" srcId="{F4C7765A-ED71-1345-ABE8-5794050DBC29}" destId="{57E74673-BA0A-D448-8E44-FC90D702563C}" srcOrd="1" destOrd="0" presId="urn:microsoft.com/office/officeart/2008/layout/LinedList"/>
    <dgm:cxn modelId="{29683614-1D90-094A-9B8B-58DF8C52147E}" type="presParOf" srcId="{7D123484-5530-9349-A031-D8EB22ED3387}" destId="{4B701FB5-5952-CF41-9D29-47D766B84D90}" srcOrd="6" destOrd="0" presId="urn:microsoft.com/office/officeart/2008/layout/LinedList"/>
    <dgm:cxn modelId="{E3F301CD-A700-2647-8850-D182BA21A9AD}" type="presParOf" srcId="{7D123484-5530-9349-A031-D8EB22ED3387}" destId="{5AEA132A-E82D-AA4D-95CA-6DFFB06C7BCE}" srcOrd="7" destOrd="0" presId="urn:microsoft.com/office/officeart/2008/layout/LinedList"/>
    <dgm:cxn modelId="{33E27520-6739-9F44-9FFB-9E483C43C8BE}" type="presParOf" srcId="{5AEA132A-E82D-AA4D-95CA-6DFFB06C7BCE}" destId="{EBE5B1AB-6BCD-7746-9A12-4BA308161167}" srcOrd="0" destOrd="0" presId="urn:microsoft.com/office/officeart/2008/layout/LinedList"/>
    <dgm:cxn modelId="{53CB6C1E-7C9E-D14D-8310-4EF74194228D}" type="presParOf" srcId="{5AEA132A-E82D-AA4D-95CA-6DFFB06C7BCE}" destId="{CCBE8A62-E6AD-7B41-B534-B03E4610F45A}" srcOrd="1" destOrd="0" presId="urn:microsoft.com/office/officeart/2008/layout/LinedList"/>
    <dgm:cxn modelId="{0A3019E3-F195-BE46-95DE-8949C4879331}" type="presParOf" srcId="{7D123484-5530-9349-A031-D8EB22ED3387}" destId="{EA87BFF5-902C-6C4A-B797-89C1CAED43E7}" srcOrd="8" destOrd="0" presId="urn:microsoft.com/office/officeart/2008/layout/LinedList"/>
    <dgm:cxn modelId="{B683DC8B-A214-3642-B1A6-A50BECE5709B}" type="presParOf" srcId="{7D123484-5530-9349-A031-D8EB22ED3387}" destId="{4D30C3D6-8693-AB4E-BE90-FCEF52BBA187}" srcOrd="9" destOrd="0" presId="urn:microsoft.com/office/officeart/2008/layout/LinedList"/>
    <dgm:cxn modelId="{B2F71A86-BB75-9448-B411-16BFD29E6CB6}" type="presParOf" srcId="{4D30C3D6-8693-AB4E-BE90-FCEF52BBA187}" destId="{52EDD4BD-A817-8548-9427-D8361B880ABF}" srcOrd="0" destOrd="0" presId="urn:microsoft.com/office/officeart/2008/layout/LinedList"/>
    <dgm:cxn modelId="{180FFB5D-EB65-D043-8DEE-5F23684C1610}" type="presParOf" srcId="{4D30C3D6-8693-AB4E-BE90-FCEF52BBA187}" destId="{15AE8135-8032-574B-BC2F-6F8761B35009}" srcOrd="1" destOrd="0" presId="urn:microsoft.com/office/officeart/2008/layout/LinedList"/>
    <dgm:cxn modelId="{889009AC-BA35-AF46-A2DA-1C4BB2AC7E30}" type="presParOf" srcId="{7D123484-5530-9349-A031-D8EB22ED3387}" destId="{247AC2D3-DA66-1347-96B3-103EBCC5CF6D}" srcOrd="10" destOrd="0" presId="urn:microsoft.com/office/officeart/2008/layout/LinedList"/>
    <dgm:cxn modelId="{7114EEE2-EA03-E543-A6A2-0A9FDF128E3D}" type="presParOf" srcId="{7D123484-5530-9349-A031-D8EB22ED3387}" destId="{411F8F16-4CAA-8D45-979E-69644B75F932}" srcOrd="11" destOrd="0" presId="urn:microsoft.com/office/officeart/2008/layout/LinedList"/>
    <dgm:cxn modelId="{CE16B710-193B-C447-8802-27EA09EFA0B3}" type="presParOf" srcId="{411F8F16-4CAA-8D45-979E-69644B75F932}" destId="{7E1D1C43-4092-864D-A2E4-A2CEC6C7C332}" srcOrd="0" destOrd="0" presId="urn:microsoft.com/office/officeart/2008/layout/LinedList"/>
    <dgm:cxn modelId="{0B8246BA-5ADC-1A46-B64C-D41A1C7944F6}" type="presParOf" srcId="{411F8F16-4CAA-8D45-979E-69644B75F932}" destId="{DDEB0514-F137-E845-97BF-92C32D5152CD}" srcOrd="1" destOrd="0" presId="urn:microsoft.com/office/officeart/2008/layout/LinedList"/>
    <dgm:cxn modelId="{2AD43BA6-2239-7D46-890D-DA3E38EBE019}" type="presParOf" srcId="{7D123484-5530-9349-A031-D8EB22ED3387}" destId="{6407F79B-E82A-204C-AB26-FCBB5CA9183C}" srcOrd="12" destOrd="0" presId="urn:microsoft.com/office/officeart/2008/layout/LinedList"/>
    <dgm:cxn modelId="{8C226F98-DE4E-9845-9E8A-646AE14824D8}" type="presParOf" srcId="{7D123484-5530-9349-A031-D8EB22ED3387}" destId="{528114AF-2708-8D4E-AF8A-BEAE339E83F8}" srcOrd="13" destOrd="0" presId="urn:microsoft.com/office/officeart/2008/layout/LinedList"/>
    <dgm:cxn modelId="{513C08EA-03A4-BE43-B015-5C6A8301779A}" type="presParOf" srcId="{528114AF-2708-8D4E-AF8A-BEAE339E83F8}" destId="{9D10214D-ED95-0F41-A351-8127AC4BB1C9}" srcOrd="0" destOrd="0" presId="urn:microsoft.com/office/officeart/2008/layout/LinedList"/>
    <dgm:cxn modelId="{03AEE928-1B43-584F-8696-446FD8C06B98}" type="presParOf" srcId="{528114AF-2708-8D4E-AF8A-BEAE339E83F8}" destId="{FEE96989-56D4-7A49-9A49-4778BD527DC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4637CB-9C8F-484B-A96B-0384885F9995}"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FA5285-6135-41E4-B7ED-1F964E652B6A}">
      <dgm:prSet/>
      <dgm:spPr/>
      <dgm:t>
        <a:bodyPr/>
        <a:lstStyle/>
        <a:p>
          <a:pPr>
            <a:lnSpc>
              <a:spcPct val="100000"/>
            </a:lnSpc>
            <a:defRPr b="1"/>
          </a:pPr>
          <a:r>
            <a:rPr lang="en-US" b="1"/>
            <a:t>Text Modality</a:t>
          </a:r>
          <a:endParaRPr lang="en-US"/>
        </a:p>
      </dgm:t>
    </dgm:pt>
    <dgm:pt modelId="{714C4749-DBA6-45E4-BDCB-F452A6700973}" type="parTrans" cxnId="{67553A92-C18A-45A6-B52E-799DC3AABBFB}">
      <dgm:prSet/>
      <dgm:spPr/>
      <dgm:t>
        <a:bodyPr/>
        <a:lstStyle/>
        <a:p>
          <a:endParaRPr lang="en-US"/>
        </a:p>
      </dgm:t>
    </dgm:pt>
    <dgm:pt modelId="{F9404AD1-09B9-4A95-97A2-0C53D4CEEB98}" type="sibTrans" cxnId="{67553A92-C18A-45A6-B52E-799DC3AABBFB}">
      <dgm:prSet/>
      <dgm:spPr/>
      <dgm:t>
        <a:bodyPr/>
        <a:lstStyle/>
        <a:p>
          <a:endParaRPr lang="en-US"/>
        </a:p>
      </dgm:t>
    </dgm:pt>
    <dgm:pt modelId="{FDD10470-A87D-444A-A0D1-DD1DC544EB9B}">
      <dgm:prSet/>
      <dgm:spPr/>
      <dgm:t>
        <a:bodyPr/>
        <a:lstStyle/>
        <a:p>
          <a:pPr>
            <a:lnSpc>
              <a:spcPct val="100000"/>
            </a:lnSpc>
          </a:pPr>
          <a:r>
            <a:rPr lang="en-US"/>
            <a:t>Sentiment analysis techniques using lexical resources</a:t>
          </a:r>
        </a:p>
      </dgm:t>
    </dgm:pt>
    <dgm:pt modelId="{B818056A-9BC4-470C-984D-281F5F28B127}" type="parTrans" cxnId="{10208229-48F3-4A41-B18B-06531F812FE3}">
      <dgm:prSet/>
      <dgm:spPr/>
      <dgm:t>
        <a:bodyPr/>
        <a:lstStyle/>
        <a:p>
          <a:endParaRPr lang="en-US"/>
        </a:p>
      </dgm:t>
    </dgm:pt>
    <dgm:pt modelId="{84043A52-9826-4EE5-9FB9-DBBC5F37AE55}" type="sibTrans" cxnId="{10208229-48F3-4A41-B18B-06531F812FE3}">
      <dgm:prSet/>
      <dgm:spPr/>
      <dgm:t>
        <a:bodyPr/>
        <a:lstStyle/>
        <a:p>
          <a:endParaRPr lang="en-US"/>
        </a:p>
      </dgm:t>
    </dgm:pt>
    <dgm:pt modelId="{5C3AB2BB-0BD5-499E-A519-27AE4F4ACA5B}">
      <dgm:prSet/>
      <dgm:spPr/>
      <dgm:t>
        <a:bodyPr/>
        <a:lstStyle/>
        <a:p>
          <a:pPr>
            <a:lnSpc>
              <a:spcPct val="100000"/>
            </a:lnSpc>
          </a:pPr>
          <a:r>
            <a:rPr lang="en-US"/>
            <a:t>Stylistic features like punctuation, emoticons</a:t>
          </a:r>
        </a:p>
      </dgm:t>
    </dgm:pt>
    <dgm:pt modelId="{35BD8BFE-5419-46D1-9BA4-C9095E4E5AE4}" type="parTrans" cxnId="{3F141834-9627-49CE-83AC-24647D78A3AB}">
      <dgm:prSet/>
      <dgm:spPr/>
      <dgm:t>
        <a:bodyPr/>
        <a:lstStyle/>
        <a:p>
          <a:endParaRPr lang="en-US"/>
        </a:p>
      </dgm:t>
    </dgm:pt>
    <dgm:pt modelId="{2195DED0-7276-4F96-B452-3B67B7CA4DE8}" type="sibTrans" cxnId="{3F141834-9627-49CE-83AC-24647D78A3AB}">
      <dgm:prSet/>
      <dgm:spPr/>
      <dgm:t>
        <a:bodyPr/>
        <a:lstStyle/>
        <a:p>
          <a:endParaRPr lang="en-US"/>
        </a:p>
      </dgm:t>
    </dgm:pt>
    <dgm:pt modelId="{38912485-5B79-47D1-AEE0-292F9A2457C3}">
      <dgm:prSet/>
      <dgm:spPr/>
      <dgm:t>
        <a:bodyPr/>
        <a:lstStyle/>
        <a:p>
          <a:pPr>
            <a:lnSpc>
              <a:spcPct val="100000"/>
            </a:lnSpc>
          </a:pPr>
          <a:r>
            <a:rPr lang="en-US"/>
            <a:t>Word embeddings to understand affective content</a:t>
          </a:r>
        </a:p>
      </dgm:t>
    </dgm:pt>
    <dgm:pt modelId="{87C003A1-665D-4BA8-8457-7F2638858D6A}" type="parTrans" cxnId="{55A7E4B9-0608-4232-A7A8-D071AC30D744}">
      <dgm:prSet/>
      <dgm:spPr/>
      <dgm:t>
        <a:bodyPr/>
        <a:lstStyle/>
        <a:p>
          <a:endParaRPr lang="en-US"/>
        </a:p>
      </dgm:t>
    </dgm:pt>
    <dgm:pt modelId="{B5273165-FC8F-481F-881F-11CD4A624FCE}" type="sibTrans" cxnId="{55A7E4B9-0608-4232-A7A8-D071AC30D744}">
      <dgm:prSet/>
      <dgm:spPr/>
      <dgm:t>
        <a:bodyPr/>
        <a:lstStyle/>
        <a:p>
          <a:endParaRPr lang="en-US"/>
        </a:p>
      </dgm:t>
    </dgm:pt>
    <dgm:pt modelId="{DBB0BCFF-42DC-47DC-9DF0-3DA5BBE12287}">
      <dgm:prSet/>
      <dgm:spPr/>
      <dgm:t>
        <a:bodyPr/>
        <a:lstStyle/>
        <a:p>
          <a:pPr>
            <a:lnSpc>
              <a:spcPct val="100000"/>
            </a:lnSpc>
            <a:defRPr b="1"/>
          </a:pPr>
          <a:r>
            <a:rPr lang="en-US" b="1"/>
            <a:t>Audio Modality</a:t>
          </a:r>
          <a:endParaRPr lang="en-US"/>
        </a:p>
      </dgm:t>
    </dgm:pt>
    <dgm:pt modelId="{DC854A0C-2609-4BA3-8D9E-5C8F24747F5A}" type="parTrans" cxnId="{51F4EA3F-6112-42A3-841E-7D5457851982}">
      <dgm:prSet/>
      <dgm:spPr/>
      <dgm:t>
        <a:bodyPr/>
        <a:lstStyle/>
        <a:p>
          <a:endParaRPr lang="en-US"/>
        </a:p>
      </dgm:t>
    </dgm:pt>
    <dgm:pt modelId="{4017FCDD-CACE-4450-9ADA-D53316500891}" type="sibTrans" cxnId="{51F4EA3F-6112-42A3-841E-7D5457851982}">
      <dgm:prSet/>
      <dgm:spPr/>
      <dgm:t>
        <a:bodyPr/>
        <a:lstStyle/>
        <a:p>
          <a:endParaRPr lang="en-US"/>
        </a:p>
      </dgm:t>
    </dgm:pt>
    <dgm:pt modelId="{2C8631AF-3747-4BD5-BECF-8C4FE514514B}">
      <dgm:prSet/>
      <dgm:spPr/>
      <dgm:t>
        <a:bodyPr/>
        <a:lstStyle/>
        <a:p>
          <a:pPr>
            <a:lnSpc>
              <a:spcPct val="100000"/>
            </a:lnSpc>
          </a:pPr>
          <a:r>
            <a:rPr lang="en-US"/>
            <a:t>Prosodic features: pitch, energy, speaking rate</a:t>
          </a:r>
        </a:p>
      </dgm:t>
    </dgm:pt>
    <dgm:pt modelId="{93200BF4-04CD-47CC-873C-380835FCC862}" type="parTrans" cxnId="{037D8818-9AE3-4F03-81D7-D944E38E90B5}">
      <dgm:prSet/>
      <dgm:spPr/>
      <dgm:t>
        <a:bodyPr/>
        <a:lstStyle/>
        <a:p>
          <a:endParaRPr lang="en-US"/>
        </a:p>
      </dgm:t>
    </dgm:pt>
    <dgm:pt modelId="{4AB3E1C6-E4F1-4F3B-9F69-59FDB1A52DC9}" type="sibTrans" cxnId="{037D8818-9AE3-4F03-81D7-D944E38E90B5}">
      <dgm:prSet/>
      <dgm:spPr/>
      <dgm:t>
        <a:bodyPr/>
        <a:lstStyle/>
        <a:p>
          <a:endParaRPr lang="en-US"/>
        </a:p>
      </dgm:t>
    </dgm:pt>
    <dgm:pt modelId="{90CE56BF-1BA6-4066-97C6-0953EE542DEA}">
      <dgm:prSet/>
      <dgm:spPr/>
      <dgm:t>
        <a:bodyPr/>
        <a:lstStyle/>
        <a:p>
          <a:pPr>
            <a:lnSpc>
              <a:spcPct val="100000"/>
            </a:lnSpc>
          </a:pPr>
          <a:r>
            <a:rPr lang="en-US"/>
            <a:t>Spectral features related to voice quality</a:t>
          </a:r>
        </a:p>
      </dgm:t>
    </dgm:pt>
    <dgm:pt modelId="{B4B9D87F-CB36-4EEF-87E1-1AF1297DBC9F}" type="parTrans" cxnId="{B5C59714-AC71-4DBA-AD17-18E1ABA698F4}">
      <dgm:prSet/>
      <dgm:spPr/>
      <dgm:t>
        <a:bodyPr/>
        <a:lstStyle/>
        <a:p>
          <a:endParaRPr lang="en-US"/>
        </a:p>
      </dgm:t>
    </dgm:pt>
    <dgm:pt modelId="{56AAE5DE-2B42-420D-9D2A-6BC9585DC2CC}" type="sibTrans" cxnId="{B5C59714-AC71-4DBA-AD17-18E1ABA698F4}">
      <dgm:prSet/>
      <dgm:spPr/>
      <dgm:t>
        <a:bodyPr/>
        <a:lstStyle/>
        <a:p>
          <a:endParaRPr lang="en-US"/>
        </a:p>
      </dgm:t>
    </dgm:pt>
    <dgm:pt modelId="{31188903-A4D3-4CE2-AF49-204CC6A27866}">
      <dgm:prSet/>
      <dgm:spPr/>
      <dgm:t>
        <a:bodyPr/>
        <a:lstStyle/>
        <a:p>
          <a:pPr>
            <a:lnSpc>
              <a:spcPct val="100000"/>
            </a:lnSpc>
          </a:pPr>
          <a:r>
            <a:rPr lang="en-US"/>
            <a:t>Pretrained models like wav2vec 2.0</a:t>
          </a:r>
        </a:p>
      </dgm:t>
    </dgm:pt>
    <dgm:pt modelId="{071C63AB-F858-4DFF-A18C-15F4F0B1EE4A}" type="parTrans" cxnId="{09B90EA9-8D01-4D1E-A213-19905ABE8C8F}">
      <dgm:prSet/>
      <dgm:spPr/>
      <dgm:t>
        <a:bodyPr/>
        <a:lstStyle/>
        <a:p>
          <a:endParaRPr lang="en-US"/>
        </a:p>
      </dgm:t>
    </dgm:pt>
    <dgm:pt modelId="{54BAD72E-854B-4B20-9509-FBF7272F559A}" type="sibTrans" cxnId="{09B90EA9-8D01-4D1E-A213-19905ABE8C8F}">
      <dgm:prSet/>
      <dgm:spPr/>
      <dgm:t>
        <a:bodyPr/>
        <a:lstStyle/>
        <a:p>
          <a:endParaRPr lang="en-US"/>
        </a:p>
      </dgm:t>
    </dgm:pt>
    <dgm:pt modelId="{8B670E93-F5F3-462A-AD7B-B3CD7A08987C}">
      <dgm:prSet/>
      <dgm:spPr/>
      <dgm:t>
        <a:bodyPr/>
        <a:lstStyle/>
        <a:p>
          <a:pPr>
            <a:lnSpc>
              <a:spcPct val="100000"/>
            </a:lnSpc>
            <a:defRPr b="1"/>
          </a:pPr>
          <a:r>
            <a:rPr lang="en-US" b="1"/>
            <a:t>Visual Modality</a:t>
          </a:r>
          <a:endParaRPr lang="en-US"/>
        </a:p>
      </dgm:t>
    </dgm:pt>
    <dgm:pt modelId="{E520F165-2CBA-4C5F-AACA-40CB963E5983}" type="parTrans" cxnId="{B5E64DFA-6FAF-47BE-BBEE-224ACC671E64}">
      <dgm:prSet/>
      <dgm:spPr/>
      <dgm:t>
        <a:bodyPr/>
        <a:lstStyle/>
        <a:p>
          <a:endParaRPr lang="en-US"/>
        </a:p>
      </dgm:t>
    </dgm:pt>
    <dgm:pt modelId="{DE968406-4BBF-4B1C-82C2-E73C3C1662E6}" type="sibTrans" cxnId="{B5E64DFA-6FAF-47BE-BBEE-224ACC671E64}">
      <dgm:prSet/>
      <dgm:spPr/>
      <dgm:t>
        <a:bodyPr/>
        <a:lstStyle/>
        <a:p>
          <a:endParaRPr lang="en-US"/>
        </a:p>
      </dgm:t>
    </dgm:pt>
    <dgm:pt modelId="{26B973E7-A1AE-443B-96E2-6B6315BDC89B}">
      <dgm:prSet/>
      <dgm:spPr/>
      <dgm:t>
        <a:bodyPr/>
        <a:lstStyle/>
        <a:p>
          <a:pPr>
            <a:lnSpc>
              <a:spcPct val="100000"/>
            </a:lnSpc>
          </a:pPr>
          <a:r>
            <a:rPr lang="en-US"/>
            <a:t>Facial action units and facial landmarks</a:t>
          </a:r>
        </a:p>
      </dgm:t>
    </dgm:pt>
    <dgm:pt modelId="{6490D790-51DF-48EA-A1B8-0207E361C48D}" type="parTrans" cxnId="{A8610FD7-C56E-4886-842A-FB77ABBA3744}">
      <dgm:prSet/>
      <dgm:spPr/>
      <dgm:t>
        <a:bodyPr/>
        <a:lstStyle/>
        <a:p>
          <a:endParaRPr lang="en-US"/>
        </a:p>
      </dgm:t>
    </dgm:pt>
    <dgm:pt modelId="{2451C457-A394-4DC1-8678-9F8833AAE555}" type="sibTrans" cxnId="{A8610FD7-C56E-4886-842A-FB77ABBA3744}">
      <dgm:prSet/>
      <dgm:spPr/>
      <dgm:t>
        <a:bodyPr/>
        <a:lstStyle/>
        <a:p>
          <a:endParaRPr lang="en-US"/>
        </a:p>
      </dgm:t>
    </dgm:pt>
    <dgm:pt modelId="{CC9A3780-E9DE-45BE-88BB-70AC38F0CD64}">
      <dgm:prSet/>
      <dgm:spPr/>
      <dgm:t>
        <a:bodyPr/>
        <a:lstStyle/>
        <a:p>
          <a:pPr>
            <a:lnSpc>
              <a:spcPct val="100000"/>
            </a:lnSpc>
          </a:pPr>
          <a:r>
            <a:rPr lang="en-US"/>
            <a:t>Deep learning on face images and video</a:t>
          </a:r>
        </a:p>
      </dgm:t>
    </dgm:pt>
    <dgm:pt modelId="{84193B93-45F3-4C29-A3C6-57AF30448B53}" type="parTrans" cxnId="{ED50A976-1497-479A-8D9E-45B813F4F07D}">
      <dgm:prSet/>
      <dgm:spPr/>
      <dgm:t>
        <a:bodyPr/>
        <a:lstStyle/>
        <a:p>
          <a:endParaRPr lang="en-US"/>
        </a:p>
      </dgm:t>
    </dgm:pt>
    <dgm:pt modelId="{D5EF5363-F7F5-445F-B1FE-99AEA8E60069}" type="sibTrans" cxnId="{ED50A976-1497-479A-8D9E-45B813F4F07D}">
      <dgm:prSet/>
      <dgm:spPr/>
      <dgm:t>
        <a:bodyPr/>
        <a:lstStyle/>
        <a:p>
          <a:endParaRPr lang="en-US"/>
        </a:p>
      </dgm:t>
    </dgm:pt>
    <dgm:pt modelId="{39A488B2-A2C5-499B-A3A6-84ED67952D3E}">
      <dgm:prSet/>
      <dgm:spPr/>
      <dgm:t>
        <a:bodyPr/>
        <a:lstStyle/>
        <a:p>
          <a:pPr>
            <a:lnSpc>
              <a:spcPct val="100000"/>
            </a:lnSpc>
          </a:pPr>
          <a:r>
            <a:rPr lang="en-US"/>
            <a:t>CNN architectures like ResNet and MiniXception</a:t>
          </a:r>
        </a:p>
      </dgm:t>
    </dgm:pt>
    <dgm:pt modelId="{6951DF06-05C8-48E3-9C20-ADCDD2A6B0CB}" type="parTrans" cxnId="{82FA1DB8-D921-426C-A21E-72AEF0F83F59}">
      <dgm:prSet/>
      <dgm:spPr/>
      <dgm:t>
        <a:bodyPr/>
        <a:lstStyle/>
        <a:p>
          <a:endParaRPr lang="en-US"/>
        </a:p>
      </dgm:t>
    </dgm:pt>
    <dgm:pt modelId="{F5A14F1D-9EA4-43CD-BCA9-88F8A4F81617}" type="sibTrans" cxnId="{82FA1DB8-D921-426C-A21E-72AEF0F83F59}">
      <dgm:prSet/>
      <dgm:spPr/>
      <dgm:t>
        <a:bodyPr/>
        <a:lstStyle/>
        <a:p>
          <a:endParaRPr lang="en-US"/>
        </a:p>
      </dgm:t>
    </dgm:pt>
    <dgm:pt modelId="{EC810E4B-CF9B-4C21-978A-0683F28CC022}" type="pres">
      <dgm:prSet presAssocID="{1D4637CB-9C8F-484B-A96B-0384885F9995}" presName="root" presStyleCnt="0">
        <dgm:presLayoutVars>
          <dgm:dir/>
          <dgm:resizeHandles val="exact"/>
        </dgm:presLayoutVars>
      </dgm:prSet>
      <dgm:spPr/>
      <dgm:t>
        <a:bodyPr/>
        <a:lstStyle/>
        <a:p>
          <a:endParaRPr lang="en-US"/>
        </a:p>
      </dgm:t>
    </dgm:pt>
    <dgm:pt modelId="{38B6FDCE-F78B-4501-B3D5-792A06EF7E31}" type="pres">
      <dgm:prSet presAssocID="{EFFA5285-6135-41E4-B7ED-1F964E652B6A}" presName="compNode" presStyleCnt="0"/>
      <dgm:spPr/>
    </dgm:pt>
    <dgm:pt modelId="{831C306A-B602-4267-AFA9-BA2037A91433}" type="pres">
      <dgm:prSet presAssocID="{EFFA5285-6135-41E4-B7ED-1F964E652B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Checkmark"/>
        </a:ext>
      </dgm:extLst>
    </dgm:pt>
    <dgm:pt modelId="{6B85887D-A18E-4B30-8DB5-AFC5ADF1D858}" type="pres">
      <dgm:prSet presAssocID="{EFFA5285-6135-41E4-B7ED-1F964E652B6A}" presName="iconSpace" presStyleCnt="0"/>
      <dgm:spPr/>
    </dgm:pt>
    <dgm:pt modelId="{6F7A55E1-FA88-4B32-AA63-2A28A38AAB42}" type="pres">
      <dgm:prSet presAssocID="{EFFA5285-6135-41E4-B7ED-1F964E652B6A}" presName="parTx" presStyleLbl="revTx" presStyleIdx="0" presStyleCnt="6">
        <dgm:presLayoutVars>
          <dgm:chMax val="0"/>
          <dgm:chPref val="0"/>
        </dgm:presLayoutVars>
      </dgm:prSet>
      <dgm:spPr/>
      <dgm:t>
        <a:bodyPr/>
        <a:lstStyle/>
        <a:p>
          <a:endParaRPr lang="en-US"/>
        </a:p>
      </dgm:t>
    </dgm:pt>
    <dgm:pt modelId="{7E29AF53-77CD-41D9-B4C1-B1666AA85675}" type="pres">
      <dgm:prSet presAssocID="{EFFA5285-6135-41E4-B7ED-1F964E652B6A}" presName="txSpace" presStyleCnt="0"/>
      <dgm:spPr/>
    </dgm:pt>
    <dgm:pt modelId="{56A8CE49-CB38-475E-984B-1D96C3107DCC}" type="pres">
      <dgm:prSet presAssocID="{EFFA5285-6135-41E4-B7ED-1F964E652B6A}" presName="desTx" presStyleLbl="revTx" presStyleIdx="1" presStyleCnt="6">
        <dgm:presLayoutVars/>
      </dgm:prSet>
      <dgm:spPr/>
      <dgm:t>
        <a:bodyPr/>
        <a:lstStyle/>
        <a:p>
          <a:endParaRPr lang="en-US"/>
        </a:p>
      </dgm:t>
    </dgm:pt>
    <dgm:pt modelId="{3BDDE87F-F9CC-4751-A26D-A51EE692B89A}" type="pres">
      <dgm:prSet presAssocID="{F9404AD1-09B9-4A95-97A2-0C53D4CEEB98}" presName="sibTrans" presStyleCnt="0"/>
      <dgm:spPr/>
    </dgm:pt>
    <dgm:pt modelId="{2685DD33-0F6B-4286-8CBE-F3A88E632A09}" type="pres">
      <dgm:prSet presAssocID="{DBB0BCFF-42DC-47DC-9DF0-3DA5BBE12287}" presName="compNode" presStyleCnt="0"/>
      <dgm:spPr/>
    </dgm:pt>
    <dgm:pt modelId="{A8357126-89B4-42ED-9A65-C11752844C3B}" type="pres">
      <dgm:prSet presAssocID="{DBB0BCFF-42DC-47DC-9DF0-3DA5BBE122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Ear"/>
        </a:ext>
      </dgm:extLst>
    </dgm:pt>
    <dgm:pt modelId="{956195D1-8508-41FB-B708-BF61E17DFA05}" type="pres">
      <dgm:prSet presAssocID="{DBB0BCFF-42DC-47DC-9DF0-3DA5BBE12287}" presName="iconSpace" presStyleCnt="0"/>
      <dgm:spPr/>
    </dgm:pt>
    <dgm:pt modelId="{C238F4C9-C3B0-4975-AE78-F29A01414F65}" type="pres">
      <dgm:prSet presAssocID="{DBB0BCFF-42DC-47DC-9DF0-3DA5BBE12287}" presName="parTx" presStyleLbl="revTx" presStyleIdx="2" presStyleCnt="6">
        <dgm:presLayoutVars>
          <dgm:chMax val="0"/>
          <dgm:chPref val="0"/>
        </dgm:presLayoutVars>
      </dgm:prSet>
      <dgm:spPr/>
      <dgm:t>
        <a:bodyPr/>
        <a:lstStyle/>
        <a:p>
          <a:endParaRPr lang="en-US"/>
        </a:p>
      </dgm:t>
    </dgm:pt>
    <dgm:pt modelId="{791A7CC9-82D3-4536-B263-BA9542DFFC6B}" type="pres">
      <dgm:prSet presAssocID="{DBB0BCFF-42DC-47DC-9DF0-3DA5BBE12287}" presName="txSpace" presStyleCnt="0"/>
      <dgm:spPr/>
    </dgm:pt>
    <dgm:pt modelId="{650579F6-A137-410A-A151-4572EE041016}" type="pres">
      <dgm:prSet presAssocID="{DBB0BCFF-42DC-47DC-9DF0-3DA5BBE12287}" presName="desTx" presStyleLbl="revTx" presStyleIdx="3" presStyleCnt="6">
        <dgm:presLayoutVars/>
      </dgm:prSet>
      <dgm:spPr/>
      <dgm:t>
        <a:bodyPr/>
        <a:lstStyle/>
        <a:p>
          <a:endParaRPr lang="en-US"/>
        </a:p>
      </dgm:t>
    </dgm:pt>
    <dgm:pt modelId="{B92C6878-9D3D-4D5F-A45F-19AFE933ECC5}" type="pres">
      <dgm:prSet presAssocID="{4017FCDD-CACE-4450-9ADA-D53316500891}" presName="sibTrans" presStyleCnt="0"/>
      <dgm:spPr/>
    </dgm:pt>
    <dgm:pt modelId="{F2A61C88-35D0-41E0-8867-1DB15361E5F7}" type="pres">
      <dgm:prSet presAssocID="{8B670E93-F5F3-462A-AD7B-B3CD7A08987C}" presName="compNode" presStyleCnt="0"/>
      <dgm:spPr/>
    </dgm:pt>
    <dgm:pt modelId="{D966A945-D0D5-4DC0-BEEE-E687C0A821F8}" type="pres">
      <dgm:prSet presAssocID="{8B670E93-F5F3-462A-AD7B-B3CD7A08987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Camera"/>
        </a:ext>
      </dgm:extLst>
    </dgm:pt>
    <dgm:pt modelId="{52E7FE47-DD3A-44AD-A576-5B2620D1EC13}" type="pres">
      <dgm:prSet presAssocID="{8B670E93-F5F3-462A-AD7B-B3CD7A08987C}" presName="iconSpace" presStyleCnt="0"/>
      <dgm:spPr/>
    </dgm:pt>
    <dgm:pt modelId="{3673FF14-12CD-4CD6-B0D7-950CE27AD805}" type="pres">
      <dgm:prSet presAssocID="{8B670E93-F5F3-462A-AD7B-B3CD7A08987C}" presName="parTx" presStyleLbl="revTx" presStyleIdx="4" presStyleCnt="6">
        <dgm:presLayoutVars>
          <dgm:chMax val="0"/>
          <dgm:chPref val="0"/>
        </dgm:presLayoutVars>
      </dgm:prSet>
      <dgm:spPr/>
      <dgm:t>
        <a:bodyPr/>
        <a:lstStyle/>
        <a:p>
          <a:endParaRPr lang="en-US"/>
        </a:p>
      </dgm:t>
    </dgm:pt>
    <dgm:pt modelId="{CAE63F05-7839-44AD-B845-971D76D88CE8}" type="pres">
      <dgm:prSet presAssocID="{8B670E93-F5F3-462A-AD7B-B3CD7A08987C}" presName="txSpace" presStyleCnt="0"/>
      <dgm:spPr/>
    </dgm:pt>
    <dgm:pt modelId="{345ECE3B-C634-4707-85C6-75E7E44F1A86}" type="pres">
      <dgm:prSet presAssocID="{8B670E93-F5F3-462A-AD7B-B3CD7A08987C}" presName="desTx" presStyleLbl="revTx" presStyleIdx="5" presStyleCnt="6">
        <dgm:presLayoutVars/>
      </dgm:prSet>
      <dgm:spPr/>
      <dgm:t>
        <a:bodyPr/>
        <a:lstStyle/>
        <a:p>
          <a:endParaRPr lang="en-US"/>
        </a:p>
      </dgm:t>
    </dgm:pt>
  </dgm:ptLst>
  <dgm:cxnLst>
    <dgm:cxn modelId="{ED50A976-1497-479A-8D9E-45B813F4F07D}" srcId="{8B670E93-F5F3-462A-AD7B-B3CD7A08987C}" destId="{CC9A3780-E9DE-45BE-88BB-70AC38F0CD64}" srcOrd="1" destOrd="0" parTransId="{84193B93-45F3-4C29-A3C6-57AF30448B53}" sibTransId="{D5EF5363-F7F5-445F-B1FE-99AEA8E60069}"/>
    <dgm:cxn modelId="{09B90EA9-8D01-4D1E-A213-19905ABE8C8F}" srcId="{DBB0BCFF-42DC-47DC-9DF0-3DA5BBE12287}" destId="{31188903-A4D3-4CE2-AF49-204CC6A27866}" srcOrd="2" destOrd="0" parTransId="{071C63AB-F858-4DFF-A18C-15F4F0B1EE4A}" sibTransId="{54BAD72E-854B-4B20-9509-FBF7272F559A}"/>
    <dgm:cxn modelId="{696DE927-6F04-174E-8C06-60A58A34B12E}" type="presOf" srcId="{26B973E7-A1AE-443B-96E2-6B6315BDC89B}" destId="{345ECE3B-C634-4707-85C6-75E7E44F1A86}" srcOrd="0" destOrd="0" presId="urn:microsoft.com/office/officeart/2018/2/layout/IconLabelDescriptionList"/>
    <dgm:cxn modelId="{51F4EA3F-6112-42A3-841E-7D5457851982}" srcId="{1D4637CB-9C8F-484B-A96B-0384885F9995}" destId="{DBB0BCFF-42DC-47DC-9DF0-3DA5BBE12287}" srcOrd="1" destOrd="0" parTransId="{DC854A0C-2609-4BA3-8D9E-5C8F24747F5A}" sibTransId="{4017FCDD-CACE-4450-9ADA-D53316500891}"/>
    <dgm:cxn modelId="{ED602856-4DDA-5B42-ABA0-FE602323E778}" type="presOf" srcId="{5C3AB2BB-0BD5-499E-A519-27AE4F4ACA5B}" destId="{56A8CE49-CB38-475E-984B-1D96C3107DCC}" srcOrd="0" destOrd="1" presId="urn:microsoft.com/office/officeart/2018/2/layout/IconLabelDescriptionList"/>
    <dgm:cxn modelId="{ED1E08F2-AC85-0C4B-AAD1-3F46285A3645}" type="presOf" srcId="{CC9A3780-E9DE-45BE-88BB-70AC38F0CD64}" destId="{345ECE3B-C634-4707-85C6-75E7E44F1A86}" srcOrd="0" destOrd="1" presId="urn:microsoft.com/office/officeart/2018/2/layout/IconLabelDescriptionList"/>
    <dgm:cxn modelId="{55A7E4B9-0608-4232-A7A8-D071AC30D744}" srcId="{EFFA5285-6135-41E4-B7ED-1F964E652B6A}" destId="{38912485-5B79-47D1-AEE0-292F9A2457C3}" srcOrd="2" destOrd="0" parTransId="{87C003A1-665D-4BA8-8457-7F2638858D6A}" sibTransId="{B5273165-FC8F-481F-881F-11CD4A624FCE}"/>
    <dgm:cxn modelId="{F4727940-6104-B84A-8EAC-EFFE5FB6DCC1}" type="presOf" srcId="{90CE56BF-1BA6-4066-97C6-0953EE542DEA}" destId="{650579F6-A137-410A-A151-4572EE041016}" srcOrd="0" destOrd="1" presId="urn:microsoft.com/office/officeart/2018/2/layout/IconLabelDescriptionList"/>
    <dgm:cxn modelId="{037D8818-9AE3-4F03-81D7-D944E38E90B5}" srcId="{DBB0BCFF-42DC-47DC-9DF0-3DA5BBE12287}" destId="{2C8631AF-3747-4BD5-BECF-8C4FE514514B}" srcOrd="0" destOrd="0" parTransId="{93200BF4-04CD-47CC-873C-380835FCC862}" sibTransId="{4AB3E1C6-E4F1-4F3B-9F69-59FDB1A52DC9}"/>
    <dgm:cxn modelId="{A8610FD7-C56E-4886-842A-FB77ABBA3744}" srcId="{8B670E93-F5F3-462A-AD7B-B3CD7A08987C}" destId="{26B973E7-A1AE-443B-96E2-6B6315BDC89B}" srcOrd="0" destOrd="0" parTransId="{6490D790-51DF-48EA-A1B8-0207E361C48D}" sibTransId="{2451C457-A394-4DC1-8678-9F8833AAE555}"/>
    <dgm:cxn modelId="{3F141834-9627-49CE-83AC-24647D78A3AB}" srcId="{EFFA5285-6135-41E4-B7ED-1F964E652B6A}" destId="{5C3AB2BB-0BD5-499E-A519-27AE4F4ACA5B}" srcOrd="1" destOrd="0" parTransId="{35BD8BFE-5419-46D1-9BA4-C9095E4E5AE4}" sibTransId="{2195DED0-7276-4F96-B452-3B67B7CA4DE8}"/>
    <dgm:cxn modelId="{5C3CB252-10DC-F94F-B696-F09B350C0DF7}" type="presOf" srcId="{FDD10470-A87D-444A-A0D1-DD1DC544EB9B}" destId="{56A8CE49-CB38-475E-984B-1D96C3107DCC}" srcOrd="0" destOrd="0" presId="urn:microsoft.com/office/officeart/2018/2/layout/IconLabelDescriptionList"/>
    <dgm:cxn modelId="{03A0EFBF-4A17-3643-8CD6-A2E199991FBF}" type="presOf" srcId="{DBB0BCFF-42DC-47DC-9DF0-3DA5BBE12287}" destId="{C238F4C9-C3B0-4975-AE78-F29A01414F65}" srcOrd="0" destOrd="0" presId="urn:microsoft.com/office/officeart/2018/2/layout/IconLabelDescriptionList"/>
    <dgm:cxn modelId="{DAE2BDFC-4486-1346-BC86-8951E44DD4DD}" type="presOf" srcId="{39A488B2-A2C5-499B-A3A6-84ED67952D3E}" destId="{345ECE3B-C634-4707-85C6-75E7E44F1A86}" srcOrd="0" destOrd="2" presId="urn:microsoft.com/office/officeart/2018/2/layout/IconLabelDescriptionList"/>
    <dgm:cxn modelId="{8512DDF2-7B58-B041-BFDA-CB7A9D753C70}" type="presOf" srcId="{8B670E93-F5F3-462A-AD7B-B3CD7A08987C}" destId="{3673FF14-12CD-4CD6-B0D7-950CE27AD805}" srcOrd="0" destOrd="0" presId="urn:microsoft.com/office/officeart/2018/2/layout/IconLabelDescriptionList"/>
    <dgm:cxn modelId="{65FFC85B-9EEA-C542-939F-B6269EE681F1}" type="presOf" srcId="{31188903-A4D3-4CE2-AF49-204CC6A27866}" destId="{650579F6-A137-410A-A151-4572EE041016}" srcOrd="0" destOrd="2" presId="urn:microsoft.com/office/officeart/2018/2/layout/IconLabelDescriptionList"/>
    <dgm:cxn modelId="{10208229-48F3-4A41-B18B-06531F812FE3}" srcId="{EFFA5285-6135-41E4-B7ED-1F964E652B6A}" destId="{FDD10470-A87D-444A-A0D1-DD1DC544EB9B}" srcOrd="0" destOrd="0" parTransId="{B818056A-9BC4-470C-984D-281F5F28B127}" sibTransId="{84043A52-9826-4EE5-9FB9-DBBC5F37AE55}"/>
    <dgm:cxn modelId="{B5E64DFA-6FAF-47BE-BBEE-224ACC671E64}" srcId="{1D4637CB-9C8F-484B-A96B-0384885F9995}" destId="{8B670E93-F5F3-462A-AD7B-B3CD7A08987C}" srcOrd="2" destOrd="0" parTransId="{E520F165-2CBA-4C5F-AACA-40CB963E5983}" sibTransId="{DE968406-4BBF-4B1C-82C2-E73C3C1662E6}"/>
    <dgm:cxn modelId="{B65577AC-A956-AD4C-BC67-3AAD5C7AF478}" type="presOf" srcId="{1D4637CB-9C8F-484B-A96B-0384885F9995}" destId="{EC810E4B-CF9B-4C21-978A-0683F28CC022}" srcOrd="0" destOrd="0" presId="urn:microsoft.com/office/officeart/2018/2/layout/IconLabelDescriptionList"/>
    <dgm:cxn modelId="{16B90162-A1DF-DA4B-9923-8888F541ECDF}" type="presOf" srcId="{EFFA5285-6135-41E4-B7ED-1F964E652B6A}" destId="{6F7A55E1-FA88-4B32-AA63-2A28A38AAB42}" srcOrd="0" destOrd="0" presId="urn:microsoft.com/office/officeart/2018/2/layout/IconLabelDescriptionList"/>
    <dgm:cxn modelId="{5DFB7798-C220-A348-9B83-E85494C38C40}" type="presOf" srcId="{38912485-5B79-47D1-AEE0-292F9A2457C3}" destId="{56A8CE49-CB38-475E-984B-1D96C3107DCC}" srcOrd="0" destOrd="2" presId="urn:microsoft.com/office/officeart/2018/2/layout/IconLabelDescriptionList"/>
    <dgm:cxn modelId="{1F78BEAA-965F-3940-89F8-7CE548BC008E}" type="presOf" srcId="{2C8631AF-3747-4BD5-BECF-8C4FE514514B}" destId="{650579F6-A137-410A-A151-4572EE041016}" srcOrd="0" destOrd="0" presId="urn:microsoft.com/office/officeart/2018/2/layout/IconLabelDescriptionList"/>
    <dgm:cxn modelId="{82FA1DB8-D921-426C-A21E-72AEF0F83F59}" srcId="{8B670E93-F5F3-462A-AD7B-B3CD7A08987C}" destId="{39A488B2-A2C5-499B-A3A6-84ED67952D3E}" srcOrd="2" destOrd="0" parTransId="{6951DF06-05C8-48E3-9C20-ADCDD2A6B0CB}" sibTransId="{F5A14F1D-9EA4-43CD-BCA9-88F8A4F81617}"/>
    <dgm:cxn modelId="{67553A92-C18A-45A6-B52E-799DC3AABBFB}" srcId="{1D4637CB-9C8F-484B-A96B-0384885F9995}" destId="{EFFA5285-6135-41E4-B7ED-1F964E652B6A}" srcOrd="0" destOrd="0" parTransId="{714C4749-DBA6-45E4-BDCB-F452A6700973}" sibTransId="{F9404AD1-09B9-4A95-97A2-0C53D4CEEB98}"/>
    <dgm:cxn modelId="{B5C59714-AC71-4DBA-AD17-18E1ABA698F4}" srcId="{DBB0BCFF-42DC-47DC-9DF0-3DA5BBE12287}" destId="{90CE56BF-1BA6-4066-97C6-0953EE542DEA}" srcOrd="1" destOrd="0" parTransId="{B4B9D87F-CB36-4EEF-87E1-1AF1297DBC9F}" sibTransId="{56AAE5DE-2B42-420D-9D2A-6BC9585DC2CC}"/>
    <dgm:cxn modelId="{03D256F7-53CB-4843-A96B-3420E422A04B}" type="presParOf" srcId="{EC810E4B-CF9B-4C21-978A-0683F28CC022}" destId="{38B6FDCE-F78B-4501-B3D5-792A06EF7E31}" srcOrd="0" destOrd="0" presId="urn:microsoft.com/office/officeart/2018/2/layout/IconLabelDescriptionList"/>
    <dgm:cxn modelId="{F0149FF9-2DA5-CF40-9927-D965D732B66A}" type="presParOf" srcId="{38B6FDCE-F78B-4501-B3D5-792A06EF7E31}" destId="{831C306A-B602-4267-AFA9-BA2037A91433}" srcOrd="0" destOrd="0" presId="urn:microsoft.com/office/officeart/2018/2/layout/IconLabelDescriptionList"/>
    <dgm:cxn modelId="{6EF9F525-9849-9D41-AF9F-D3DD80A4FBE9}" type="presParOf" srcId="{38B6FDCE-F78B-4501-B3D5-792A06EF7E31}" destId="{6B85887D-A18E-4B30-8DB5-AFC5ADF1D858}" srcOrd="1" destOrd="0" presId="urn:microsoft.com/office/officeart/2018/2/layout/IconLabelDescriptionList"/>
    <dgm:cxn modelId="{ED085B26-1075-9F49-8408-9261BED75244}" type="presParOf" srcId="{38B6FDCE-F78B-4501-B3D5-792A06EF7E31}" destId="{6F7A55E1-FA88-4B32-AA63-2A28A38AAB42}" srcOrd="2" destOrd="0" presId="urn:microsoft.com/office/officeart/2018/2/layout/IconLabelDescriptionList"/>
    <dgm:cxn modelId="{5F91A3EE-77C5-DD4D-8BA3-1D5FA7FC6128}" type="presParOf" srcId="{38B6FDCE-F78B-4501-B3D5-792A06EF7E31}" destId="{7E29AF53-77CD-41D9-B4C1-B1666AA85675}" srcOrd="3" destOrd="0" presId="urn:microsoft.com/office/officeart/2018/2/layout/IconLabelDescriptionList"/>
    <dgm:cxn modelId="{404C9F85-4786-E34C-A204-FFEEB2C6D5A8}" type="presParOf" srcId="{38B6FDCE-F78B-4501-B3D5-792A06EF7E31}" destId="{56A8CE49-CB38-475E-984B-1D96C3107DCC}" srcOrd="4" destOrd="0" presId="urn:microsoft.com/office/officeart/2018/2/layout/IconLabelDescriptionList"/>
    <dgm:cxn modelId="{26236A5A-766B-5546-8034-54300AF6EBF1}" type="presParOf" srcId="{EC810E4B-CF9B-4C21-978A-0683F28CC022}" destId="{3BDDE87F-F9CC-4751-A26D-A51EE692B89A}" srcOrd="1" destOrd="0" presId="urn:microsoft.com/office/officeart/2018/2/layout/IconLabelDescriptionList"/>
    <dgm:cxn modelId="{65A2855C-201E-B545-A1D2-9E06F95BB6DB}" type="presParOf" srcId="{EC810E4B-CF9B-4C21-978A-0683F28CC022}" destId="{2685DD33-0F6B-4286-8CBE-F3A88E632A09}" srcOrd="2" destOrd="0" presId="urn:microsoft.com/office/officeart/2018/2/layout/IconLabelDescriptionList"/>
    <dgm:cxn modelId="{511FB984-D9D6-404B-9A93-D0F4B2704EC1}" type="presParOf" srcId="{2685DD33-0F6B-4286-8CBE-F3A88E632A09}" destId="{A8357126-89B4-42ED-9A65-C11752844C3B}" srcOrd="0" destOrd="0" presId="urn:microsoft.com/office/officeart/2018/2/layout/IconLabelDescriptionList"/>
    <dgm:cxn modelId="{C6EC5D11-F6C1-BD46-AF74-64614F8383B2}" type="presParOf" srcId="{2685DD33-0F6B-4286-8CBE-F3A88E632A09}" destId="{956195D1-8508-41FB-B708-BF61E17DFA05}" srcOrd="1" destOrd="0" presId="urn:microsoft.com/office/officeart/2018/2/layout/IconLabelDescriptionList"/>
    <dgm:cxn modelId="{0B8DFEA3-428F-9B4F-8947-2FF51B08DAEB}" type="presParOf" srcId="{2685DD33-0F6B-4286-8CBE-F3A88E632A09}" destId="{C238F4C9-C3B0-4975-AE78-F29A01414F65}" srcOrd="2" destOrd="0" presId="urn:microsoft.com/office/officeart/2018/2/layout/IconLabelDescriptionList"/>
    <dgm:cxn modelId="{E49C2672-BD30-6244-9F39-3C1B1A27A303}" type="presParOf" srcId="{2685DD33-0F6B-4286-8CBE-F3A88E632A09}" destId="{791A7CC9-82D3-4536-B263-BA9542DFFC6B}" srcOrd="3" destOrd="0" presId="urn:microsoft.com/office/officeart/2018/2/layout/IconLabelDescriptionList"/>
    <dgm:cxn modelId="{0080045E-8C12-A948-ACCA-6AB31A94A867}" type="presParOf" srcId="{2685DD33-0F6B-4286-8CBE-F3A88E632A09}" destId="{650579F6-A137-410A-A151-4572EE041016}" srcOrd="4" destOrd="0" presId="urn:microsoft.com/office/officeart/2018/2/layout/IconLabelDescriptionList"/>
    <dgm:cxn modelId="{8C32590E-143A-D64D-99D5-B1228B140148}" type="presParOf" srcId="{EC810E4B-CF9B-4C21-978A-0683F28CC022}" destId="{B92C6878-9D3D-4D5F-A45F-19AFE933ECC5}" srcOrd="3" destOrd="0" presId="urn:microsoft.com/office/officeart/2018/2/layout/IconLabelDescriptionList"/>
    <dgm:cxn modelId="{B6A86F8B-0DFD-D348-A2FB-2A67504B31F4}" type="presParOf" srcId="{EC810E4B-CF9B-4C21-978A-0683F28CC022}" destId="{F2A61C88-35D0-41E0-8867-1DB15361E5F7}" srcOrd="4" destOrd="0" presId="urn:microsoft.com/office/officeart/2018/2/layout/IconLabelDescriptionList"/>
    <dgm:cxn modelId="{C3A90564-2D24-9945-BC0A-7EF77DB65DD4}" type="presParOf" srcId="{F2A61C88-35D0-41E0-8867-1DB15361E5F7}" destId="{D966A945-D0D5-4DC0-BEEE-E687C0A821F8}" srcOrd="0" destOrd="0" presId="urn:microsoft.com/office/officeart/2018/2/layout/IconLabelDescriptionList"/>
    <dgm:cxn modelId="{6F0CB379-6A6A-A64F-8735-24E219ABCB78}" type="presParOf" srcId="{F2A61C88-35D0-41E0-8867-1DB15361E5F7}" destId="{52E7FE47-DD3A-44AD-A576-5B2620D1EC13}" srcOrd="1" destOrd="0" presId="urn:microsoft.com/office/officeart/2018/2/layout/IconLabelDescriptionList"/>
    <dgm:cxn modelId="{AD897CFE-1288-4E49-9A29-2FC80193B697}" type="presParOf" srcId="{F2A61C88-35D0-41E0-8867-1DB15361E5F7}" destId="{3673FF14-12CD-4CD6-B0D7-950CE27AD805}" srcOrd="2" destOrd="0" presId="urn:microsoft.com/office/officeart/2018/2/layout/IconLabelDescriptionList"/>
    <dgm:cxn modelId="{E516B82A-E80F-014D-8A40-B78BC6868580}" type="presParOf" srcId="{F2A61C88-35D0-41E0-8867-1DB15361E5F7}" destId="{CAE63F05-7839-44AD-B845-971D76D88CE8}" srcOrd="3" destOrd="0" presId="urn:microsoft.com/office/officeart/2018/2/layout/IconLabelDescriptionList"/>
    <dgm:cxn modelId="{57C391EE-2EEC-CA4C-BB96-43C1148A0E97}" type="presParOf" srcId="{F2A61C88-35D0-41E0-8867-1DB15361E5F7}" destId="{345ECE3B-C634-4707-85C6-75E7E44F1A8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DF45C7-583D-4CBA-B1D2-8AD88EA6A65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5629FC-AE78-4093-9FE9-431254E836AE}">
      <dgm:prSet/>
      <dgm:spPr/>
      <dgm:t>
        <a:bodyPr/>
        <a:lstStyle/>
        <a:p>
          <a:r>
            <a:rPr lang="en-US" dirty="0"/>
            <a:t>Text: </a:t>
          </a:r>
          <a:r>
            <a:rPr lang="en-US" dirty="0" smtClean="0"/>
            <a:t>Go Emotions Dataset</a:t>
          </a:r>
          <a:endParaRPr lang="en-US" dirty="0"/>
        </a:p>
      </dgm:t>
    </dgm:pt>
    <dgm:pt modelId="{F79F4879-8888-4F62-8427-2F5FDD426DEC}" type="parTrans" cxnId="{4224659E-CC58-4318-B260-B6F465D86155}">
      <dgm:prSet/>
      <dgm:spPr/>
      <dgm:t>
        <a:bodyPr/>
        <a:lstStyle/>
        <a:p>
          <a:endParaRPr lang="en-US"/>
        </a:p>
      </dgm:t>
    </dgm:pt>
    <dgm:pt modelId="{EA1CBD37-C2EC-440C-A031-224E71EBD098}" type="sibTrans" cxnId="{4224659E-CC58-4318-B260-B6F465D86155}">
      <dgm:prSet/>
      <dgm:spPr/>
      <dgm:t>
        <a:bodyPr/>
        <a:lstStyle/>
        <a:p>
          <a:endParaRPr lang="en-US"/>
        </a:p>
      </dgm:t>
    </dgm:pt>
    <dgm:pt modelId="{93860E5E-CFF2-4FA6-88F9-280A693B6430}">
      <dgm:prSet/>
      <dgm:spPr/>
      <dgm:t>
        <a:bodyPr/>
        <a:lstStyle/>
        <a:p>
          <a:r>
            <a:rPr lang="en-US" dirty="0"/>
            <a:t>Audio:  </a:t>
          </a:r>
          <a:r>
            <a:rPr lang="en-US" dirty="0" smtClean="0"/>
            <a:t>RAVDESS </a:t>
          </a:r>
          <a:r>
            <a:rPr lang="en-US" dirty="0"/>
            <a:t>datasets</a:t>
          </a:r>
        </a:p>
      </dgm:t>
    </dgm:pt>
    <dgm:pt modelId="{1A32EF5F-5775-4EAA-B0EF-23874465DE22}" type="parTrans" cxnId="{C527BA5E-D250-4FD3-B629-C305294D6BBA}">
      <dgm:prSet/>
      <dgm:spPr/>
      <dgm:t>
        <a:bodyPr/>
        <a:lstStyle/>
        <a:p>
          <a:endParaRPr lang="en-US"/>
        </a:p>
      </dgm:t>
    </dgm:pt>
    <dgm:pt modelId="{71DA69CA-1479-4FCF-95FE-0F6DEBD0731C}" type="sibTrans" cxnId="{C527BA5E-D250-4FD3-B629-C305294D6BBA}">
      <dgm:prSet/>
      <dgm:spPr/>
      <dgm:t>
        <a:bodyPr/>
        <a:lstStyle/>
        <a:p>
          <a:endParaRPr lang="en-US"/>
        </a:p>
      </dgm:t>
    </dgm:pt>
    <dgm:pt modelId="{C9A543CD-704B-46D6-AA82-84E0B9147231}">
      <dgm:prSet/>
      <dgm:spPr/>
      <dgm:t>
        <a:bodyPr/>
        <a:lstStyle/>
        <a:p>
          <a:r>
            <a:rPr lang="en-US" dirty="0"/>
            <a:t>Video</a:t>
          </a:r>
          <a:r>
            <a:rPr lang="en-US" dirty="0" smtClean="0"/>
            <a:t>: </a:t>
          </a:r>
          <a:r>
            <a:rPr lang="en-US" dirty="0"/>
            <a:t>CK+, </a:t>
          </a:r>
          <a:r>
            <a:rPr lang="en-US" dirty="0" smtClean="0"/>
            <a:t>RAVDESS Dataset</a:t>
          </a:r>
          <a:endParaRPr lang="en-US" dirty="0"/>
        </a:p>
      </dgm:t>
    </dgm:pt>
    <dgm:pt modelId="{8DA911DC-D642-4994-8373-59B41153BB13}" type="parTrans" cxnId="{0280F488-D36F-4FF6-B601-270B637BFDFF}">
      <dgm:prSet/>
      <dgm:spPr/>
      <dgm:t>
        <a:bodyPr/>
        <a:lstStyle/>
        <a:p>
          <a:endParaRPr lang="en-US"/>
        </a:p>
      </dgm:t>
    </dgm:pt>
    <dgm:pt modelId="{F448CA1B-CAC3-40C6-B4E3-348B2A4C23D1}" type="sibTrans" cxnId="{0280F488-D36F-4FF6-B601-270B637BFDFF}">
      <dgm:prSet/>
      <dgm:spPr/>
      <dgm:t>
        <a:bodyPr/>
        <a:lstStyle/>
        <a:p>
          <a:endParaRPr lang="en-US"/>
        </a:p>
      </dgm:t>
    </dgm:pt>
    <dgm:pt modelId="{A8DACFA3-AF36-412F-8287-DD0BBC3BA6EA}" type="pres">
      <dgm:prSet presAssocID="{E4DF45C7-583D-4CBA-B1D2-8AD88EA6A655}" presName="root" presStyleCnt="0">
        <dgm:presLayoutVars>
          <dgm:dir/>
          <dgm:resizeHandles val="exact"/>
        </dgm:presLayoutVars>
      </dgm:prSet>
      <dgm:spPr/>
      <dgm:t>
        <a:bodyPr/>
        <a:lstStyle/>
        <a:p>
          <a:endParaRPr lang="en-US"/>
        </a:p>
      </dgm:t>
    </dgm:pt>
    <dgm:pt modelId="{8E554CDC-B64F-4B39-826C-9D2A50A4B91E}" type="pres">
      <dgm:prSet presAssocID="{455629FC-AE78-4093-9FE9-431254E836AE}" presName="compNode" presStyleCnt="0"/>
      <dgm:spPr/>
    </dgm:pt>
    <dgm:pt modelId="{F35F9FF0-02D4-4713-8BD3-4B1939BC7490}" type="pres">
      <dgm:prSet presAssocID="{455629FC-AE78-4093-9FE9-431254E836AE}" presName="bgRect" presStyleLbl="bgShp" presStyleIdx="0" presStyleCnt="3"/>
      <dgm:spPr/>
    </dgm:pt>
    <dgm:pt modelId="{53A84C32-5A78-400A-9393-FF0F8A33BB19}" type="pres">
      <dgm:prSet presAssocID="{455629FC-AE78-4093-9FE9-431254E836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Statistics"/>
        </a:ext>
      </dgm:extLst>
    </dgm:pt>
    <dgm:pt modelId="{6CBDAE05-CBA4-4644-9B4A-AE6A4781DADA}" type="pres">
      <dgm:prSet presAssocID="{455629FC-AE78-4093-9FE9-431254E836AE}" presName="spaceRect" presStyleCnt="0"/>
      <dgm:spPr/>
    </dgm:pt>
    <dgm:pt modelId="{7DE51C4E-DD86-48DA-A68A-3B78A79025BA}" type="pres">
      <dgm:prSet presAssocID="{455629FC-AE78-4093-9FE9-431254E836AE}" presName="parTx" presStyleLbl="revTx" presStyleIdx="0" presStyleCnt="3">
        <dgm:presLayoutVars>
          <dgm:chMax val="0"/>
          <dgm:chPref val="0"/>
        </dgm:presLayoutVars>
      </dgm:prSet>
      <dgm:spPr/>
      <dgm:t>
        <a:bodyPr/>
        <a:lstStyle/>
        <a:p>
          <a:endParaRPr lang="en-US"/>
        </a:p>
      </dgm:t>
    </dgm:pt>
    <dgm:pt modelId="{AD82370A-7A52-4524-B0E9-C7E5D11F799C}" type="pres">
      <dgm:prSet presAssocID="{EA1CBD37-C2EC-440C-A031-224E71EBD098}" presName="sibTrans" presStyleCnt="0"/>
      <dgm:spPr/>
    </dgm:pt>
    <dgm:pt modelId="{D4172A0F-98B9-4830-BD8B-FBC5BB19E47C}" type="pres">
      <dgm:prSet presAssocID="{93860E5E-CFF2-4FA6-88F9-280A693B6430}" presName="compNode" presStyleCnt="0"/>
      <dgm:spPr/>
    </dgm:pt>
    <dgm:pt modelId="{2D526588-E6DA-4015-9987-45A05C8835EA}" type="pres">
      <dgm:prSet presAssocID="{93860E5E-CFF2-4FA6-88F9-280A693B6430}" presName="bgRect" presStyleLbl="bgShp" presStyleIdx="1" presStyleCnt="3"/>
      <dgm:spPr/>
    </dgm:pt>
    <dgm:pt modelId="{1B3CD995-383E-45C0-96AE-149C49B507CD}" type="pres">
      <dgm:prSet presAssocID="{93860E5E-CFF2-4FA6-88F9-280A693B643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Programmer"/>
        </a:ext>
      </dgm:extLst>
    </dgm:pt>
    <dgm:pt modelId="{953439DB-B2E2-4E35-AD45-12120CBF14BE}" type="pres">
      <dgm:prSet presAssocID="{93860E5E-CFF2-4FA6-88F9-280A693B6430}" presName="spaceRect" presStyleCnt="0"/>
      <dgm:spPr/>
    </dgm:pt>
    <dgm:pt modelId="{E4CD07A0-18CF-4E74-B387-11DAF3233420}" type="pres">
      <dgm:prSet presAssocID="{93860E5E-CFF2-4FA6-88F9-280A693B6430}" presName="parTx" presStyleLbl="revTx" presStyleIdx="1" presStyleCnt="3">
        <dgm:presLayoutVars>
          <dgm:chMax val="0"/>
          <dgm:chPref val="0"/>
        </dgm:presLayoutVars>
      </dgm:prSet>
      <dgm:spPr/>
      <dgm:t>
        <a:bodyPr/>
        <a:lstStyle/>
        <a:p>
          <a:endParaRPr lang="en-US"/>
        </a:p>
      </dgm:t>
    </dgm:pt>
    <dgm:pt modelId="{B3BAC8A0-8F8A-435F-8488-0F81EAE6F851}" type="pres">
      <dgm:prSet presAssocID="{71DA69CA-1479-4FCF-95FE-0F6DEBD0731C}" presName="sibTrans" presStyleCnt="0"/>
      <dgm:spPr/>
    </dgm:pt>
    <dgm:pt modelId="{C380DFAB-2001-4CDC-BB9F-92138815C7B3}" type="pres">
      <dgm:prSet presAssocID="{C9A543CD-704B-46D6-AA82-84E0B9147231}" presName="compNode" presStyleCnt="0"/>
      <dgm:spPr/>
    </dgm:pt>
    <dgm:pt modelId="{8CE8EC30-9F80-415B-AB22-511AD0789985}" type="pres">
      <dgm:prSet presAssocID="{C9A543CD-704B-46D6-AA82-84E0B9147231}" presName="bgRect" presStyleLbl="bgShp" presStyleIdx="2" presStyleCnt="3"/>
      <dgm:spPr/>
    </dgm:pt>
    <dgm:pt modelId="{E65FE46E-58E7-4A17-82D3-AE090347D8E1}" type="pres">
      <dgm:prSet presAssocID="{C9A543CD-704B-46D6-AA82-84E0B914723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Database"/>
        </a:ext>
      </dgm:extLst>
    </dgm:pt>
    <dgm:pt modelId="{5A7AF222-F8EA-4EFC-8F52-AA2C1E629FE3}" type="pres">
      <dgm:prSet presAssocID="{C9A543CD-704B-46D6-AA82-84E0B9147231}" presName="spaceRect" presStyleCnt="0"/>
      <dgm:spPr/>
    </dgm:pt>
    <dgm:pt modelId="{912013B4-199C-4BEC-8563-895D5D34600D}" type="pres">
      <dgm:prSet presAssocID="{C9A543CD-704B-46D6-AA82-84E0B9147231}" presName="parTx" presStyleLbl="revTx" presStyleIdx="2" presStyleCnt="3">
        <dgm:presLayoutVars>
          <dgm:chMax val="0"/>
          <dgm:chPref val="0"/>
        </dgm:presLayoutVars>
      </dgm:prSet>
      <dgm:spPr/>
      <dgm:t>
        <a:bodyPr/>
        <a:lstStyle/>
        <a:p>
          <a:endParaRPr lang="en-US"/>
        </a:p>
      </dgm:t>
    </dgm:pt>
  </dgm:ptLst>
  <dgm:cxnLst>
    <dgm:cxn modelId="{4224659E-CC58-4318-B260-B6F465D86155}" srcId="{E4DF45C7-583D-4CBA-B1D2-8AD88EA6A655}" destId="{455629FC-AE78-4093-9FE9-431254E836AE}" srcOrd="0" destOrd="0" parTransId="{F79F4879-8888-4F62-8427-2F5FDD426DEC}" sibTransId="{EA1CBD37-C2EC-440C-A031-224E71EBD098}"/>
    <dgm:cxn modelId="{02C7E417-AF66-408F-AA9B-7BB17BF98581}" type="presOf" srcId="{C9A543CD-704B-46D6-AA82-84E0B9147231}" destId="{912013B4-199C-4BEC-8563-895D5D34600D}" srcOrd="0" destOrd="0" presId="urn:microsoft.com/office/officeart/2018/2/layout/IconVerticalSolidList"/>
    <dgm:cxn modelId="{0280F488-D36F-4FF6-B601-270B637BFDFF}" srcId="{E4DF45C7-583D-4CBA-B1D2-8AD88EA6A655}" destId="{C9A543CD-704B-46D6-AA82-84E0B9147231}" srcOrd="2" destOrd="0" parTransId="{8DA911DC-D642-4994-8373-59B41153BB13}" sibTransId="{F448CA1B-CAC3-40C6-B4E3-348B2A4C23D1}"/>
    <dgm:cxn modelId="{BF8E9E5A-9465-46E2-B1D8-C03EB3610D97}" type="presOf" srcId="{93860E5E-CFF2-4FA6-88F9-280A693B6430}" destId="{E4CD07A0-18CF-4E74-B387-11DAF3233420}" srcOrd="0" destOrd="0" presId="urn:microsoft.com/office/officeart/2018/2/layout/IconVerticalSolidList"/>
    <dgm:cxn modelId="{C527BA5E-D250-4FD3-B629-C305294D6BBA}" srcId="{E4DF45C7-583D-4CBA-B1D2-8AD88EA6A655}" destId="{93860E5E-CFF2-4FA6-88F9-280A693B6430}" srcOrd="1" destOrd="0" parTransId="{1A32EF5F-5775-4EAA-B0EF-23874465DE22}" sibTransId="{71DA69CA-1479-4FCF-95FE-0F6DEBD0731C}"/>
    <dgm:cxn modelId="{7ABC0D93-6542-49ED-B9D7-218D3196AAA7}" type="presOf" srcId="{455629FC-AE78-4093-9FE9-431254E836AE}" destId="{7DE51C4E-DD86-48DA-A68A-3B78A79025BA}" srcOrd="0" destOrd="0" presId="urn:microsoft.com/office/officeart/2018/2/layout/IconVerticalSolidList"/>
    <dgm:cxn modelId="{9E739DA9-007B-42A7-86EF-EDBC67F0434A}" type="presOf" srcId="{E4DF45C7-583D-4CBA-B1D2-8AD88EA6A655}" destId="{A8DACFA3-AF36-412F-8287-DD0BBC3BA6EA}" srcOrd="0" destOrd="0" presId="urn:microsoft.com/office/officeart/2018/2/layout/IconVerticalSolidList"/>
    <dgm:cxn modelId="{13AF2946-E934-4E2B-904F-875250C3F888}" type="presParOf" srcId="{A8DACFA3-AF36-412F-8287-DD0BBC3BA6EA}" destId="{8E554CDC-B64F-4B39-826C-9D2A50A4B91E}" srcOrd="0" destOrd="0" presId="urn:microsoft.com/office/officeart/2018/2/layout/IconVerticalSolidList"/>
    <dgm:cxn modelId="{9F0774C4-E536-477D-AB0B-8764CBC8F821}" type="presParOf" srcId="{8E554CDC-B64F-4B39-826C-9D2A50A4B91E}" destId="{F35F9FF0-02D4-4713-8BD3-4B1939BC7490}" srcOrd="0" destOrd="0" presId="urn:microsoft.com/office/officeart/2018/2/layout/IconVerticalSolidList"/>
    <dgm:cxn modelId="{70CDB5AB-506C-4015-82FB-FE85D9D08E30}" type="presParOf" srcId="{8E554CDC-B64F-4B39-826C-9D2A50A4B91E}" destId="{53A84C32-5A78-400A-9393-FF0F8A33BB19}" srcOrd="1" destOrd="0" presId="urn:microsoft.com/office/officeart/2018/2/layout/IconVerticalSolidList"/>
    <dgm:cxn modelId="{089BF50A-950B-40EF-9DED-9690C2CA6412}" type="presParOf" srcId="{8E554CDC-B64F-4B39-826C-9D2A50A4B91E}" destId="{6CBDAE05-CBA4-4644-9B4A-AE6A4781DADA}" srcOrd="2" destOrd="0" presId="urn:microsoft.com/office/officeart/2018/2/layout/IconVerticalSolidList"/>
    <dgm:cxn modelId="{67C73DEC-7325-4031-BD7C-0B67886644CD}" type="presParOf" srcId="{8E554CDC-B64F-4B39-826C-9D2A50A4B91E}" destId="{7DE51C4E-DD86-48DA-A68A-3B78A79025BA}" srcOrd="3" destOrd="0" presId="urn:microsoft.com/office/officeart/2018/2/layout/IconVerticalSolidList"/>
    <dgm:cxn modelId="{6B55F55B-4263-4618-8B4D-DF8DD8635E58}" type="presParOf" srcId="{A8DACFA3-AF36-412F-8287-DD0BBC3BA6EA}" destId="{AD82370A-7A52-4524-B0E9-C7E5D11F799C}" srcOrd="1" destOrd="0" presId="urn:microsoft.com/office/officeart/2018/2/layout/IconVerticalSolidList"/>
    <dgm:cxn modelId="{0196D1B2-AA5B-4A8A-A508-08E4B44AA097}" type="presParOf" srcId="{A8DACFA3-AF36-412F-8287-DD0BBC3BA6EA}" destId="{D4172A0F-98B9-4830-BD8B-FBC5BB19E47C}" srcOrd="2" destOrd="0" presId="urn:microsoft.com/office/officeart/2018/2/layout/IconVerticalSolidList"/>
    <dgm:cxn modelId="{90C70CC8-8CEF-493E-A69B-4F8C69A263E3}" type="presParOf" srcId="{D4172A0F-98B9-4830-BD8B-FBC5BB19E47C}" destId="{2D526588-E6DA-4015-9987-45A05C8835EA}" srcOrd="0" destOrd="0" presId="urn:microsoft.com/office/officeart/2018/2/layout/IconVerticalSolidList"/>
    <dgm:cxn modelId="{CE4BC863-6DFB-45EB-BCF0-A5B9D42A654C}" type="presParOf" srcId="{D4172A0F-98B9-4830-BD8B-FBC5BB19E47C}" destId="{1B3CD995-383E-45C0-96AE-149C49B507CD}" srcOrd="1" destOrd="0" presId="urn:microsoft.com/office/officeart/2018/2/layout/IconVerticalSolidList"/>
    <dgm:cxn modelId="{81E0D047-3283-4382-82B0-9D1F7AD00D85}" type="presParOf" srcId="{D4172A0F-98B9-4830-BD8B-FBC5BB19E47C}" destId="{953439DB-B2E2-4E35-AD45-12120CBF14BE}" srcOrd="2" destOrd="0" presId="urn:microsoft.com/office/officeart/2018/2/layout/IconVerticalSolidList"/>
    <dgm:cxn modelId="{F050069C-59D3-47B7-BBE9-4AE2518C2FDA}" type="presParOf" srcId="{D4172A0F-98B9-4830-BD8B-FBC5BB19E47C}" destId="{E4CD07A0-18CF-4E74-B387-11DAF3233420}" srcOrd="3" destOrd="0" presId="urn:microsoft.com/office/officeart/2018/2/layout/IconVerticalSolidList"/>
    <dgm:cxn modelId="{CDF50035-0CDC-406B-9824-52E40EA0A4A4}" type="presParOf" srcId="{A8DACFA3-AF36-412F-8287-DD0BBC3BA6EA}" destId="{B3BAC8A0-8F8A-435F-8488-0F81EAE6F851}" srcOrd="3" destOrd="0" presId="urn:microsoft.com/office/officeart/2018/2/layout/IconVerticalSolidList"/>
    <dgm:cxn modelId="{8259AA24-D3AA-47B5-B606-7704A6C86528}" type="presParOf" srcId="{A8DACFA3-AF36-412F-8287-DD0BBC3BA6EA}" destId="{C380DFAB-2001-4CDC-BB9F-92138815C7B3}" srcOrd="4" destOrd="0" presId="urn:microsoft.com/office/officeart/2018/2/layout/IconVerticalSolidList"/>
    <dgm:cxn modelId="{D5CA1502-EFFF-4633-AF64-A0CE8A0F459F}" type="presParOf" srcId="{C380DFAB-2001-4CDC-BB9F-92138815C7B3}" destId="{8CE8EC30-9F80-415B-AB22-511AD0789985}" srcOrd="0" destOrd="0" presId="urn:microsoft.com/office/officeart/2018/2/layout/IconVerticalSolidList"/>
    <dgm:cxn modelId="{EAAE68B0-F190-45EE-964B-1D34099387E2}" type="presParOf" srcId="{C380DFAB-2001-4CDC-BB9F-92138815C7B3}" destId="{E65FE46E-58E7-4A17-82D3-AE090347D8E1}" srcOrd="1" destOrd="0" presId="urn:microsoft.com/office/officeart/2018/2/layout/IconVerticalSolidList"/>
    <dgm:cxn modelId="{BA241BE0-CC39-4BB6-994B-981B3DC77955}" type="presParOf" srcId="{C380DFAB-2001-4CDC-BB9F-92138815C7B3}" destId="{5A7AF222-F8EA-4EFC-8F52-AA2C1E629FE3}" srcOrd="2" destOrd="0" presId="urn:microsoft.com/office/officeart/2018/2/layout/IconVerticalSolidList"/>
    <dgm:cxn modelId="{D1DD975C-684A-4A12-A015-3D41A47BA1EB}" type="presParOf" srcId="{C380DFAB-2001-4CDC-BB9F-92138815C7B3}" destId="{912013B4-199C-4BEC-8563-895D5D34600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56E2BE-05C0-4B92-B548-ED814C93BC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157EDD7-C0D1-423D-8D20-E8B5805EAC66}">
      <dgm:prSet/>
      <dgm:spPr/>
      <dgm:t>
        <a:bodyPr/>
        <a:lstStyle/>
        <a:p>
          <a:pPr>
            <a:lnSpc>
              <a:spcPct val="100000"/>
            </a:lnSpc>
          </a:pPr>
          <a:r>
            <a:rPr lang="en-US"/>
            <a:t>A variety of machine learning techniques have been applied for emotion recognition from the different modalities:</a:t>
          </a:r>
        </a:p>
      </dgm:t>
    </dgm:pt>
    <dgm:pt modelId="{E697A075-1ECA-49C1-B3E2-F1D510D3F45D}" type="parTrans" cxnId="{B4B05E76-7847-4C5F-9E28-09B855720ADB}">
      <dgm:prSet/>
      <dgm:spPr/>
      <dgm:t>
        <a:bodyPr/>
        <a:lstStyle/>
        <a:p>
          <a:endParaRPr lang="en-US"/>
        </a:p>
      </dgm:t>
    </dgm:pt>
    <dgm:pt modelId="{FE9EC076-30CC-437E-A1F2-442F79CAE4C8}" type="sibTrans" cxnId="{B4B05E76-7847-4C5F-9E28-09B855720ADB}">
      <dgm:prSet/>
      <dgm:spPr/>
      <dgm:t>
        <a:bodyPr/>
        <a:lstStyle/>
        <a:p>
          <a:pPr>
            <a:lnSpc>
              <a:spcPct val="100000"/>
            </a:lnSpc>
          </a:pPr>
          <a:endParaRPr lang="en-US"/>
        </a:p>
      </dgm:t>
    </dgm:pt>
    <dgm:pt modelId="{8D59B8E1-5A07-4343-9D18-07993B55711A}">
      <dgm:prSet/>
      <dgm:spPr/>
      <dgm:t>
        <a:bodyPr/>
        <a:lstStyle/>
        <a:p>
          <a:pPr>
            <a:lnSpc>
              <a:spcPct val="100000"/>
            </a:lnSpc>
          </a:pPr>
          <a:r>
            <a:rPr lang="en-US" dirty="0" err="1" smtClean="0"/>
            <a:t>Xgboost</a:t>
          </a:r>
          <a:r>
            <a:rPr lang="en-US" dirty="0" smtClean="0"/>
            <a:t>, </a:t>
          </a:r>
          <a:r>
            <a:rPr lang="en-US" dirty="0"/>
            <a:t>CNNs and Transformers for sequence data like audio and text</a:t>
          </a:r>
        </a:p>
      </dgm:t>
    </dgm:pt>
    <dgm:pt modelId="{2BD84670-C008-4DFF-81FD-B8078304C1F9}" type="parTrans" cxnId="{8A6DD42E-2B83-4641-BB9B-89E8DB6D3437}">
      <dgm:prSet/>
      <dgm:spPr/>
      <dgm:t>
        <a:bodyPr/>
        <a:lstStyle/>
        <a:p>
          <a:endParaRPr lang="en-US"/>
        </a:p>
      </dgm:t>
    </dgm:pt>
    <dgm:pt modelId="{FEC248EB-7530-4BA2-8148-F832ACCAED57}" type="sibTrans" cxnId="{8A6DD42E-2B83-4641-BB9B-89E8DB6D3437}">
      <dgm:prSet/>
      <dgm:spPr/>
      <dgm:t>
        <a:bodyPr/>
        <a:lstStyle/>
        <a:p>
          <a:pPr>
            <a:lnSpc>
              <a:spcPct val="100000"/>
            </a:lnSpc>
          </a:pPr>
          <a:endParaRPr lang="en-US"/>
        </a:p>
      </dgm:t>
    </dgm:pt>
    <dgm:pt modelId="{46743B20-8C10-4D71-9C07-55B55C7ECFE3}">
      <dgm:prSet/>
      <dgm:spPr/>
      <dgm:t>
        <a:bodyPr/>
        <a:lstStyle/>
        <a:p>
          <a:pPr>
            <a:lnSpc>
              <a:spcPct val="100000"/>
            </a:lnSpc>
          </a:pPr>
          <a:r>
            <a:rPr lang="en-US"/>
            <a:t>CNNs for image classification on facial expressions</a:t>
          </a:r>
        </a:p>
      </dgm:t>
    </dgm:pt>
    <dgm:pt modelId="{0EF6BD92-7862-4C42-8E1C-A6C9C2DCCED6}" type="parTrans" cxnId="{893D5DC1-486B-40E5-8F89-1CA5A3F77683}">
      <dgm:prSet/>
      <dgm:spPr/>
      <dgm:t>
        <a:bodyPr/>
        <a:lstStyle/>
        <a:p>
          <a:endParaRPr lang="en-US"/>
        </a:p>
      </dgm:t>
    </dgm:pt>
    <dgm:pt modelId="{A46357AE-FB54-48A5-84CF-02BBA636E69C}" type="sibTrans" cxnId="{893D5DC1-486B-40E5-8F89-1CA5A3F77683}">
      <dgm:prSet/>
      <dgm:spPr/>
      <dgm:t>
        <a:bodyPr/>
        <a:lstStyle/>
        <a:p>
          <a:pPr>
            <a:lnSpc>
              <a:spcPct val="100000"/>
            </a:lnSpc>
          </a:pPr>
          <a:endParaRPr lang="en-US"/>
        </a:p>
      </dgm:t>
    </dgm:pt>
    <dgm:pt modelId="{B4338CAE-8883-4511-AF94-59C150CBB86B}">
      <dgm:prSet/>
      <dgm:spPr/>
      <dgm:t>
        <a:bodyPr/>
        <a:lstStyle/>
        <a:p>
          <a:pPr>
            <a:lnSpc>
              <a:spcPct val="100000"/>
            </a:lnSpc>
          </a:pPr>
          <a:r>
            <a:rPr lang="en-US"/>
            <a:t>Neural networks can fuse features from different channels</a:t>
          </a:r>
        </a:p>
      </dgm:t>
    </dgm:pt>
    <dgm:pt modelId="{35578C76-FC1E-455A-B719-61AE94D03C23}" type="parTrans" cxnId="{54A4CAD7-B3AE-40F7-B2BE-075C8C8C2519}">
      <dgm:prSet/>
      <dgm:spPr/>
      <dgm:t>
        <a:bodyPr/>
        <a:lstStyle/>
        <a:p>
          <a:endParaRPr lang="en-US"/>
        </a:p>
      </dgm:t>
    </dgm:pt>
    <dgm:pt modelId="{3985DD57-E6A8-49C1-9DFD-3B0F1D4F976F}" type="sibTrans" cxnId="{54A4CAD7-B3AE-40F7-B2BE-075C8C8C2519}">
      <dgm:prSet/>
      <dgm:spPr/>
      <dgm:t>
        <a:bodyPr/>
        <a:lstStyle/>
        <a:p>
          <a:pPr>
            <a:lnSpc>
              <a:spcPct val="100000"/>
            </a:lnSpc>
          </a:pPr>
          <a:endParaRPr lang="en-US"/>
        </a:p>
      </dgm:t>
    </dgm:pt>
    <dgm:pt modelId="{CE68F641-48EE-40B2-8BB5-9242A43D8598}">
      <dgm:prSet/>
      <dgm:spPr/>
      <dgm:t>
        <a:bodyPr/>
        <a:lstStyle/>
        <a:p>
          <a:pPr>
            <a:lnSpc>
              <a:spcPct val="100000"/>
            </a:lnSpc>
          </a:pPr>
          <a:r>
            <a:rPr lang="en-US"/>
            <a:t>Deep learning methods like CNN-RNN stacks have achieved state-of-the-art results by learning directly from raw data. Transfer learning using pretrained models is also effective.</a:t>
          </a:r>
        </a:p>
      </dgm:t>
    </dgm:pt>
    <dgm:pt modelId="{CDB474B7-4CB7-45F7-9C04-F803A8959BF3}" type="parTrans" cxnId="{463155D9-2EA9-4FCC-9124-B5D0CEFBA195}">
      <dgm:prSet/>
      <dgm:spPr/>
      <dgm:t>
        <a:bodyPr/>
        <a:lstStyle/>
        <a:p>
          <a:endParaRPr lang="en-US"/>
        </a:p>
      </dgm:t>
    </dgm:pt>
    <dgm:pt modelId="{36946884-29C0-4FEC-BE5F-5ECC73ECD8EE}" type="sibTrans" cxnId="{463155D9-2EA9-4FCC-9124-B5D0CEFBA195}">
      <dgm:prSet/>
      <dgm:spPr/>
      <dgm:t>
        <a:bodyPr/>
        <a:lstStyle/>
        <a:p>
          <a:endParaRPr lang="en-US"/>
        </a:p>
      </dgm:t>
    </dgm:pt>
    <dgm:pt modelId="{8F11A704-96CD-42AC-A490-45D3D4A48078}" type="pres">
      <dgm:prSet presAssocID="{DF56E2BE-05C0-4B92-B548-ED814C93BC08}" presName="root" presStyleCnt="0">
        <dgm:presLayoutVars>
          <dgm:dir/>
          <dgm:resizeHandles val="exact"/>
        </dgm:presLayoutVars>
      </dgm:prSet>
      <dgm:spPr/>
      <dgm:t>
        <a:bodyPr/>
        <a:lstStyle/>
        <a:p>
          <a:endParaRPr lang="en-US"/>
        </a:p>
      </dgm:t>
    </dgm:pt>
    <dgm:pt modelId="{66AE4E37-331C-471A-B198-AD81C04CB282}" type="pres">
      <dgm:prSet presAssocID="{0157EDD7-C0D1-423D-8D20-E8B5805EAC66}" presName="compNode" presStyleCnt="0"/>
      <dgm:spPr/>
    </dgm:pt>
    <dgm:pt modelId="{67A1636D-0DD3-4630-AB8F-3D3E5E6B95FB}" type="pres">
      <dgm:prSet presAssocID="{0157EDD7-C0D1-423D-8D20-E8B5805EAC66}" presName="bgRect" presStyleLbl="bgShp" presStyleIdx="0" presStyleCnt="5"/>
      <dgm:spPr/>
    </dgm:pt>
    <dgm:pt modelId="{C8CE66D4-906B-4251-9855-B531C6D6DC87}" type="pres">
      <dgm:prSet presAssocID="{0157EDD7-C0D1-423D-8D20-E8B5805EAC6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Robot"/>
        </a:ext>
      </dgm:extLst>
    </dgm:pt>
    <dgm:pt modelId="{8E1C902B-601C-4E96-9D4A-D4D9F7AD2A54}" type="pres">
      <dgm:prSet presAssocID="{0157EDD7-C0D1-423D-8D20-E8B5805EAC66}" presName="spaceRect" presStyleCnt="0"/>
      <dgm:spPr/>
    </dgm:pt>
    <dgm:pt modelId="{2854B75C-EC7A-4479-A10F-0A31394EFA2F}" type="pres">
      <dgm:prSet presAssocID="{0157EDD7-C0D1-423D-8D20-E8B5805EAC66}" presName="parTx" presStyleLbl="revTx" presStyleIdx="0" presStyleCnt="5">
        <dgm:presLayoutVars>
          <dgm:chMax val="0"/>
          <dgm:chPref val="0"/>
        </dgm:presLayoutVars>
      </dgm:prSet>
      <dgm:spPr/>
      <dgm:t>
        <a:bodyPr/>
        <a:lstStyle/>
        <a:p>
          <a:endParaRPr lang="en-US"/>
        </a:p>
      </dgm:t>
    </dgm:pt>
    <dgm:pt modelId="{14A6B682-5AD2-4018-90E3-DD444CAC467B}" type="pres">
      <dgm:prSet presAssocID="{FE9EC076-30CC-437E-A1F2-442F79CAE4C8}" presName="sibTrans" presStyleCnt="0"/>
      <dgm:spPr/>
    </dgm:pt>
    <dgm:pt modelId="{318E345B-A825-45E6-95C6-8482EA845673}" type="pres">
      <dgm:prSet presAssocID="{8D59B8E1-5A07-4343-9D18-07993B55711A}" presName="compNode" presStyleCnt="0"/>
      <dgm:spPr/>
    </dgm:pt>
    <dgm:pt modelId="{214A3465-814F-45F8-81DD-D87B6CCB3A74}" type="pres">
      <dgm:prSet presAssocID="{8D59B8E1-5A07-4343-9D18-07993B55711A}" presName="bgRect" presStyleLbl="bgShp" presStyleIdx="1" presStyleCnt="5"/>
      <dgm:spPr/>
    </dgm:pt>
    <dgm:pt modelId="{C98EF3F4-4BB1-45E2-8485-5C293EFACDBA}" type="pres">
      <dgm:prSet presAssocID="{8D59B8E1-5A07-4343-9D18-07993B55711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Stream"/>
        </a:ext>
      </dgm:extLst>
    </dgm:pt>
    <dgm:pt modelId="{BCB112CD-0DD1-4870-9397-9A9A5B1288CE}" type="pres">
      <dgm:prSet presAssocID="{8D59B8E1-5A07-4343-9D18-07993B55711A}" presName="spaceRect" presStyleCnt="0"/>
      <dgm:spPr/>
    </dgm:pt>
    <dgm:pt modelId="{1B0A31E4-C2D4-4ED0-8F8E-2815C776EC41}" type="pres">
      <dgm:prSet presAssocID="{8D59B8E1-5A07-4343-9D18-07993B55711A}" presName="parTx" presStyleLbl="revTx" presStyleIdx="1" presStyleCnt="5">
        <dgm:presLayoutVars>
          <dgm:chMax val="0"/>
          <dgm:chPref val="0"/>
        </dgm:presLayoutVars>
      </dgm:prSet>
      <dgm:spPr/>
      <dgm:t>
        <a:bodyPr/>
        <a:lstStyle/>
        <a:p>
          <a:endParaRPr lang="en-US"/>
        </a:p>
      </dgm:t>
    </dgm:pt>
    <dgm:pt modelId="{B040BC6F-06A1-4855-A877-5544952B0F65}" type="pres">
      <dgm:prSet presAssocID="{FEC248EB-7530-4BA2-8148-F832ACCAED57}" presName="sibTrans" presStyleCnt="0"/>
      <dgm:spPr/>
    </dgm:pt>
    <dgm:pt modelId="{D76CE0E3-FEC8-43D9-A95F-E9C2ED2565A2}" type="pres">
      <dgm:prSet presAssocID="{46743B20-8C10-4D71-9C07-55B55C7ECFE3}" presName="compNode" presStyleCnt="0"/>
      <dgm:spPr/>
    </dgm:pt>
    <dgm:pt modelId="{52BF62B1-514F-4BCF-BD61-92D4592D554A}" type="pres">
      <dgm:prSet presAssocID="{46743B20-8C10-4D71-9C07-55B55C7ECFE3}" presName="bgRect" presStyleLbl="bgShp" presStyleIdx="2" presStyleCnt="5"/>
      <dgm:spPr/>
    </dgm:pt>
    <dgm:pt modelId="{8DFB2FED-1E06-4C21-82E5-28E3D627F2F5}" type="pres">
      <dgm:prSet presAssocID="{46743B20-8C10-4D71-9C07-55B55C7ECFE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1F9F595D-A556-4D13-AFA9-FAB90BB3F23A}" type="pres">
      <dgm:prSet presAssocID="{46743B20-8C10-4D71-9C07-55B55C7ECFE3}" presName="spaceRect" presStyleCnt="0"/>
      <dgm:spPr/>
    </dgm:pt>
    <dgm:pt modelId="{55E6CACF-3F28-40D6-9810-2792AD89DD9E}" type="pres">
      <dgm:prSet presAssocID="{46743B20-8C10-4D71-9C07-55B55C7ECFE3}" presName="parTx" presStyleLbl="revTx" presStyleIdx="2" presStyleCnt="5">
        <dgm:presLayoutVars>
          <dgm:chMax val="0"/>
          <dgm:chPref val="0"/>
        </dgm:presLayoutVars>
      </dgm:prSet>
      <dgm:spPr/>
      <dgm:t>
        <a:bodyPr/>
        <a:lstStyle/>
        <a:p>
          <a:endParaRPr lang="en-US"/>
        </a:p>
      </dgm:t>
    </dgm:pt>
    <dgm:pt modelId="{D811992E-1C15-47DC-A074-D33421E0C5B3}" type="pres">
      <dgm:prSet presAssocID="{A46357AE-FB54-48A5-84CF-02BBA636E69C}" presName="sibTrans" presStyleCnt="0"/>
      <dgm:spPr/>
    </dgm:pt>
    <dgm:pt modelId="{0DC6D57F-2B2B-4AA4-AF40-A8F6C1E7A2E1}" type="pres">
      <dgm:prSet presAssocID="{B4338CAE-8883-4511-AF94-59C150CBB86B}" presName="compNode" presStyleCnt="0"/>
      <dgm:spPr/>
    </dgm:pt>
    <dgm:pt modelId="{E897A1F6-6789-4600-87F9-9D263F240138}" type="pres">
      <dgm:prSet presAssocID="{B4338CAE-8883-4511-AF94-59C150CBB86B}" presName="bgRect" presStyleLbl="bgShp" presStyleIdx="3" presStyleCnt="5"/>
      <dgm:spPr/>
    </dgm:pt>
    <dgm:pt modelId="{FEBE8C00-53DD-47F6-80FA-91B4FFBA75D8}" type="pres">
      <dgm:prSet presAssocID="{B4338CAE-8883-4511-AF94-59C150CBB86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Network"/>
        </a:ext>
      </dgm:extLst>
    </dgm:pt>
    <dgm:pt modelId="{901485EF-EF29-4C5B-9472-1F548B357D10}" type="pres">
      <dgm:prSet presAssocID="{B4338CAE-8883-4511-AF94-59C150CBB86B}" presName="spaceRect" presStyleCnt="0"/>
      <dgm:spPr/>
    </dgm:pt>
    <dgm:pt modelId="{5253BC07-372D-404B-9127-49070EB11019}" type="pres">
      <dgm:prSet presAssocID="{B4338CAE-8883-4511-AF94-59C150CBB86B}" presName="parTx" presStyleLbl="revTx" presStyleIdx="3" presStyleCnt="5">
        <dgm:presLayoutVars>
          <dgm:chMax val="0"/>
          <dgm:chPref val="0"/>
        </dgm:presLayoutVars>
      </dgm:prSet>
      <dgm:spPr/>
      <dgm:t>
        <a:bodyPr/>
        <a:lstStyle/>
        <a:p>
          <a:endParaRPr lang="en-US"/>
        </a:p>
      </dgm:t>
    </dgm:pt>
    <dgm:pt modelId="{4DB057B8-BA12-4044-80DA-14FAE566C035}" type="pres">
      <dgm:prSet presAssocID="{3985DD57-E6A8-49C1-9DFD-3B0F1D4F976F}" presName="sibTrans" presStyleCnt="0"/>
      <dgm:spPr/>
    </dgm:pt>
    <dgm:pt modelId="{B6B1BF22-9D13-4B6C-B177-AFDE40968DB4}" type="pres">
      <dgm:prSet presAssocID="{CE68F641-48EE-40B2-8BB5-9242A43D8598}" presName="compNode" presStyleCnt="0"/>
      <dgm:spPr/>
    </dgm:pt>
    <dgm:pt modelId="{D05D655A-1046-4064-82AF-059933CDDCCD}" type="pres">
      <dgm:prSet presAssocID="{CE68F641-48EE-40B2-8BB5-9242A43D8598}" presName="bgRect" presStyleLbl="bgShp" presStyleIdx="4" presStyleCnt="5"/>
      <dgm:spPr/>
    </dgm:pt>
    <dgm:pt modelId="{1672A5E5-C978-459C-931A-51CDC6169BDB}" type="pres">
      <dgm:prSet presAssocID="{CE68F641-48EE-40B2-8BB5-9242A43D859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Database"/>
        </a:ext>
      </dgm:extLst>
    </dgm:pt>
    <dgm:pt modelId="{52ECDF48-205D-4B66-ACCA-7412CC4136F7}" type="pres">
      <dgm:prSet presAssocID="{CE68F641-48EE-40B2-8BB5-9242A43D8598}" presName="spaceRect" presStyleCnt="0"/>
      <dgm:spPr/>
    </dgm:pt>
    <dgm:pt modelId="{DF2204FF-D15F-41B9-AB90-AEDB477366DB}" type="pres">
      <dgm:prSet presAssocID="{CE68F641-48EE-40B2-8BB5-9242A43D8598}" presName="parTx" presStyleLbl="revTx" presStyleIdx="4" presStyleCnt="5">
        <dgm:presLayoutVars>
          <dgm:chMax val="0"/>
          <dgm:chPref val="0"/>
        </dgm:presLayoutVars>
      </dgm:prSet>
      <dgm:spPr/>
      <dgm:t>
        <a:bodyPr/>
        <a:lstStyle/>
        <a:p>
          <a:endParaRPr lang="en-US"/>
        </a:p>
      </dgm:t>
    </dgm:pt>
  </dgm:ptLst>
  <dgm:cxnLst>
    <dgm:cxn modelId="{8EF2DEB9-3A0B-4E46-A9FC-9B3565565FD9}" type="presOf" srcId="{CE68F641-48EE-40B2-8BB5-9242A43D8598}" destId="{DF2204FF-D15F-41B9-AB90-AEDB477366DB}" srcOrd="0" destOrd="0" presId="urn:microsoft.com/office/officeart/2018/2/layout/IconVerticalSolidList"/>
    <dgm:cxn modelId="{0196FA7F-33A8-344F-A288-F190845AE6F0}" type="presOf" srcId="{DF56E2BE-05C0-4B92-B548-ED814C93BC08}" destId="{8F11A704-96CD-42AC-A490-45D3D4A48078}" srcOrd="0" destOrd="0" presId="urn:microsoft.com/office/officeart/2018/2/layout/IconVerticalSolidList"/>
    <dgm:cxn modelId="{F8DFAEF6-FF33-A740-9790-8D523EF43FC9}" type="presOf" srcId="{8D59B8E1-5A07-4343-9D18-07993B55711A}" destId="{1B0A31E4-C2D4-4ED0-8F8E-2815C776EC41}" srcOrd="0" destOrd="0" presId="urn:microsoft.com/office/officeart/2018/2/layout/IconVerticalSolidList"/>
    <dgm:cxn modelId="{54A4CAD7-B3AE-40F7-B2BE-075C8C8C2519}" srcId="{DF56E2BE-05C0-4B92-B548-ED814C93BC08}" destId="{B4338CAE-8883-4511-AF94-59C150CBB86B}" srcOrd="3" destOrd="0" parTransId="{35578C76-FC1E-455A-B719-61AE94D03C23}" sibTransId="{3985DD57-E6A8-49C1-9DFD-3B0F1D4F976F}"/>
    <dgm:cxn modelId="{B4B05E76-7847-4C5F-9E28-09B855720ADB}" srcId="{DF56E2BE-05C0-4B92-B548-ED814C93BC08}" destId="{0157EDD7-C0D1-423D-8D20-E8B5805EAC66}" srcOrd="0" destOrd="0" parTransId="{E697A075-1ECA-49C1-B3E2-F1D510D3F45D}" sibTransId="{FE9EC076-30CC-437E-A1F2-442F79CAE4C8}"/>
    <dgm:cxn modelId="{893D5DC1-486B-40E5-8F89-1CA5A3F77683}" srcId="{DF56E2BE-05C0-4B92-B548-ED814C93BC08}" destId="{46743B20-8C10-4D71-9C07-55B55C7ECFE3}" srcOrd="2" destOrd="0" parTransId="{0EF6BD92-7862-4C42-8E1C-A6C9C2DCCED6}" sibTransId="{A46357AE-FB54-48A5-84CF-02BBA636E69C}"/>
    <dgm:cxn modelId="{C27C7667-F302-F746-9F06-A7D0B3A66E26}" type="presOf" srcId="{B4338CAE-8883-4511-AF94-59C150CBB86B}" destId="{5253BC07-372D-404B-9127-49070EB11019}" srcOrd="0" destOrd="0" presId="urn:microsoft.com/office/officeart/2018/2/layout/IconVerticalSolidList"/>
    <dgm:cxn modelId="{463155D9-2EA9-4FCC-9124-B5D0CEFBA195}" srcId="{DF56E2BE-05C0-4B92-B548-ED814C93BC08}" destId="{CE68F641-48EE-40B2-8BB5-9242A43D8598}" srcOrd="4" destOrd="0" parTransId="{CDB474B7-4CB7-45F7-9C04-F803A8959BF3}" sibTransId="{36946884-29C0-4FEC-BE5F-5ECC73ECD8EE}"/>
    <dgm:cxn modelId="{8A6DD42E-2B83-4641-BB9B-89E8DB6D3437}" srcId="{DF56E2BE-05C0-4B92-B548-ED814C93BC08}" destId="{8D59B8E1-5A07-4343-9D18-07993B55711A}" srcOrd="1" destOrd="0" parTransId="{2BD84670-C008-4DFF-81FD-B8078304C1F9}" sibTransId="{FEC248EB-7530-4BA2-8148-F832ACCAED57}"/>
    <dgm:cxn modelId="{E4FC8889-8874-7E47-ABB8-C675098D958B}" type="presOf" srcId="{46743B20-8C10-4D71-9C07-55B55C7ECFE3}" destId="{55E6CACF-3F28-40D6-9810-2792AD89DD9E}" srcOrd="0" destOrd="0" presId="urn:microsoft.com/office/officeart/2018/2/layout/IconVerticalSolidList"/>
    <dgm:cxn modelId="{295111D1-9B45-CF44-BE8D-765319F540E7}" type="presOf" srcId="{0157EDD7-C0D1-423D-8D20-E8B5805EAC66}" destId="{2854B75C-EC7A-4479-A10F-0A31394EFA2F}" srcOrd="0" destOrd="0" presId="urn:microsoft.com/office/officeart/2018/2/layout/IconVerticalSolidList"/>
    <dgm:cxn modelId="{61E150D9-69E4-A441-BBBF-AB6A3C807D3C}" type="presParOf" srcId="{8F11A704-96CD-42AC-A490-45D3D4A48078}" destId="{66AE4E37-331C-471A-B198-AD81C04CB282}" srcOrd="0" destOrd="0" presId="urn:microsoft.com/office/officeart/2018/2/layout/IconVerticalSolidList"/>
    <dgm:cxn modelId="{7A7ADAC1-88B1-DF48-AF5C-D7210AAAB649}" type="presParOf" srcId="{66AE4E37-331C-471A-B198-AD81C04CB282}" destId="{67A1636D-0DD3-4630-AB8F-3D3E5E6B95FB}" srcOrd="0" destOrd="0" presId="urn:microsoft.com/office/officeart/2018/2/layout/IconVerticalSolidList"/>
    <dgm:cxn modelId="{7FFDD2F5-98AB-C549-95A3-BE5AC89F3542}" type="presParOf" srcId="{66AE4E37-331C-471A-B198-AD81C04CB282}" destId="{C8CE66D4-906B-4251-9855-B531C6D6DC87}" srcOrd="1" destOrd="0" presId="urn:microsoft.com/office/officeart/2018/2/layout/IconVerticalSolidList"/>
    <dgm:cxn modelId="{F10AB1FB-8FA0-8349-9F5D-FB48571D518C}" type="presParOf" srcId="{66AE4E37-331C-471A-B198-AD81C04CB282}" destId="{8E1C902B-601C-4E96-9D4A-D4D9F7AD2A54}" srcOrd="2" destOrd="0" presId="urn:microsoft.com/office/officeart/2018/2/layout/IconVerticalSolidList"/>
    <dgm:cxn modelId="{52A2A3E4-9E59-C647-8180-8C30B819E284}" type="presParOf" srcId="{66AE4E37-331C-471A-B198-AD81C04CB282}" destId="{2854B75C-EC7A-4479-A10F-0A31394EFA2F}" srcOrd="3" destOrd="0" presId="urn:microsoft.com/office/officeart/2018/2/layout/IconVerticalSolidList"/>
    <dgm:cxn modelId="{C8D97EC0-0428-FB4E-B86D-9F1A6B2D08C9}" type="presParOf" srcId="{8F11A704-96CD-42AC-A490-45D3D4A48078}" destId="{14A6B682-5AD2-4018-90E3-DD444CAC467B}" srcOrd="1" destOrd="0" presId="urn:microsoft.com/office/officeart/2018/2/layout/IconVerticalSolidList"/>
    <dgm:cxn modelId="{49F56D6B-C902-384B-9A7A-F081C88AD20E}" type="presParOf" srcId="{8F11A704-96CD-42AC-A490-45D3D4A48078}" destId="{318E345B-A825-45E6-95C6-8482EA845673}" srcOrd="2" destOrd="0" presId="urn:microsoft.com/office/officeart/2018/2/layout/IconVerticalSolidList"/>
    <dgm:cxn modelId="{A53C2785-6EF9-9144-98FD-64B01BEAFF7D}" type="presParOf" srcId="{318E345B-A825-45E6-95C6-8482EA845673}" destId="{214A3465-814F-45F8-81DD-D87B6CCB3A74}" srcOrd="0" destOrd="0" presId="urn:microsoft.com/office/officeart/2018/2/layout/IconVerticalSolidList"/>
    <dgm:cxn modelId="{B997F7DC-709F-9A44-A882-EE0E2F486C72}" type="presParOf" srcId="{318E345B-A825-45E6-95C6-8482EA845673}" destId="{C98EF3F4-4BB1-45E2-8485-5C293EFACDBA}" srcOrd="1" destOrd="0" presId="urn:microsoft.com/office/officeart/2018/2/layout/IconVerticalSolidList"/>
    <dgm:cxn modelId="{5F872636-559A-EB45-9894-68330DC095DE}" type="presParOf" srcId="{318E345B-A825-45E6-95C6-8482EA845673}" destId="{BCB112CD-0DD1-4870-9397-9A9A5B1288CE}" srcOrd="2" destOrd="0" presId="urn:microsoft.com/office/officeart/2018/2/layout/IconVerticalSolidList"/>
    <dgm:cxn modelId="{1DE17749-9734-D64C-BF0F-A7B59D031174}" type="presParOf" srcId="{318E345B-A825-45E6-95C6-8482EA845673}" destId="{1B0A31E4-C2D4-4ED0-8F8E-2815C776EC41}" srcOrd="3" destOrd="0" presId="urn:microsoft.com/office/officeart/2018/2/layout/IconVerticalSolidList"/>
    <dgm:cxn modelId="{FEF69906-1B02-644D-8BDB-BAA3D4C37696}" type="presParOf" srcId="{8F11A704-96CD-42AC-A490-45D3D4A48078}" destId="{B040BC6F-06A1-4855-A877-5544952B0F65}" srcOrd="3" destOrd="0" presId="urn:microsoft.com/office/officeart/2018/2/layout/IconVerticalSolidList"/>
    <dgm:cxn modelId="{CF83FE7D-F025-F548-B295-437AF2F3F6E4}" type="presParOf" srcId="{8F11A704-96CD-42AC-A490-45D3D4A48078}" destId="{D76CE0E3-FEC8-43D9-A95F-E9C2ED2565A2}" srcOrd="4" destOrd="0" presId="urn:microsoft.com/office/officeart/2018/2/layout/IconVerticalSolidList"/>
    <dgm:cxn modelId="{D8C594B3-CEED-524E-B229-BA6997E95780}" type="presParOf" srcId="{D76CE0E3-FEC8-43D9-A95F-E9C2ED2565A2}" destId="{52BF62B1-514F-4BCF-BD61-92D4592D554A}" srcOrd="0" destOrd="0" presId="urn:microsoft.com/office/officeart/2018/2/layout/IconVerticalSolidList"/>
    <dgm:cxn modelId="{D5CA72FE-A23C-6B42-8F50-296C7E09F663}" type="presParOf" srcId="{D76CE0E3-FEC8-43D9-A95F-E9C2ED2565A2}" destId="{8DFB2FED-1E06-4C21-82E5-28E3D627F2F5}" srcOrd="1" destOrd="0" presId="urn:microsoft.com/office/officeart/2018/2/layout/IconVerticalSolidList"/>
    <dgm:cxn modelId="{1B7511C9-1FB1-634B-B9D2-2B3F3306F860}" type="presParOf" srcId="{D76CE0E3-FEC8-43D9-A95F-E9C2ED2565A2}" destId="{1F9F595D-A556-4D13-AFA9-FAB90BB3F23A}" srcOrd="2" destOrd="0" presId="urn:microsoft.com/office/officeart/2018/2/layout/IconVerticalSolidList"/>
    <dgm:cxn modelId="{40662D22-643D-C947-9FDE-1B408069946D}" type="presParOf" srcId="{D76CE0E3-FEC8-43D9-A95F-E9C2ED2565A2}" destId="{55E6CACF-3F28-40D6-9810-2792AD89DD9E}" srcOrd="3" destOrd="0" presId="urn:microsoft.com/office/officeart/2018/2/layout/IconVerticalSolidList"/>
    <dgm:cxn modelId="{846654B8-E497-7140-999F-A12158F93F32}" type="presParOf" srcId="{8F11A704-96CD-42AC-A490-45D3D4A48078}" destId="{D811992E-1C15-47DC-A074-D33421E0C5B3}" srcOrd="5" destOrd="0" presId="urn:microsoft.com/office/officeart/2018/2/layout/IconVerticalSolidList"/>
    <dgm:cxn modelId="{C867013F-6ADA-C643-88C9-D4AF7C0978CB}" type="presParOf" srcId="{8F11A704-96CD-42AC-A490-45D3D4A48078}" destId="{0DC6D57F-2B2B-4AA4-AF40-A8F6C1E7A2E1}" srcOrd="6" destOrd="0" presId="urn:microsoft.com/office/officeart/2018/2/layout/IconVerticalSolidList"/>
    <dgm:cxn modelId="{10A0D2B7-7154-F540-8972-F2C570C534A8}" type="presParOf" srcId="{0DC6D57F-2B2B-4AA4-AF40-A8F6C1E7A2E1}" destId="{E897A1F6-6789-4600-87F9-9D263F240138}" srcOrd="0" destOrd="0" presId="urn:microsoft.com/office/officeart/2018/2/layout/IconVerticalSolidList"/>
    <dgm:cxn modelId="{35DB52C4-0058-6B43-A4F3-04CB23728F59}" type="presParOf" srcId="{0DC6D57F-2B2B-4AA4-AF40-A8F6C1E7A2E1}" destId="{FEBE8C00-53DD-47F6-80FA-91B4FFBA75D8}" srcOrd="1" destOrd="0" presId="urn:microsoft.com/office/officeart/2018/2/layout/IconVerticalSolidList"/>
    <dgm:cxn modelId="{8B6C1C95-20A6-2D43-966A-518E013D2B28}" type="presParOf" srcId="{0DC6D57F-2B2B-4AA4-AF40-A8F6C1E7A2E1}" destId="{901485EF-EF29-4C5B-9472-1F548B357D10}" srcOrd="2" destOrd="0" presId="urn:microsoft.com/office/officeart/2018/2/layout/IconVerticalSolidList"/>
    <dgm:cxn modelId="{EE1F9453-AD8F-E74F-B88D-A7E8E4997888}" type="presParOf" srcId="{0DC6D57F-2B2B-4AA4-AF40-A8F6C1E7A2E1}" destId="{5253BC07-372D-404B-9127-49070EB11019}" srcOrd="3" destOrd="0" presId="urn:microsoft.com/office/officeart/2018/2/layout/IconVerticalSolidList"/>
    <dgm:cxn modelId="{B50AB820-F615-274F-BCD9-A1075BA0B15D}" type="presParOf" srcId="{8F11A704-96CD-42AC-A490-45D3D4A48078}" destId="{4DB057B8-BA12-4044-80DA-14FAE566C035}" srcOrd="7" destOrd="0" presId="urn:microsoft.com/office/officeart/2018/2/layout/IconVerticalSolidList"/>
    <dgm:cxn modelId="{88EA788D-BEF6-ED48-86FB-43719FE17343}" type="presParOf" srcId="{8F11A704-96CD-42AC-A490-45D3D4A48078}" destId="{B6B1BF22-9D13-4B6C-B177-AFDE40968DB4}" srcOrd="8" destOrd="0" presId="urn:microsoft.com/office/officeart/2018/2/layout/IconVerticalSolidList"/>
    <dgm:cxn modelId="{B5CED69D-C81A-3442-B9E6-99AFDBFA6390}" type="presParOf" srcId="{B6B1BF22-9D13-4B6C-B177-AFDE40968DB4}" destId="{D05D655A-1046-4064-82AF-059933CDDCCD}" srcOrd="0" destOrd="0" presId="urn:microsoft.com/office/officeart/2018/2/layout/IconVerticalSolidList"/>
    <dgm:cxn modelId="{E130671E-25E8-C942-954F-E4302EDA458E}" type="presParOf" srcId="{B6B1BF22-9D13-4B6C-B177-AFDE40968DB4}" destId="{1672A5E5-C978-459C-931A-51CDC6169BDB}" srcOrd="1" destOrd="0" presId="urn:microsoft.com/office/officeart/2018/2/layout/IconVerticalSolidList"/>
    <dgm:cxn modelId="{65A68814-808E-6745-B7A3-821BD4F95C2D}" type="presParOf" srcId="{B6B1BF22-9D13-4B6C-B177-AFDE40968DB4}" destId="{52ECDF48-205D-4B66-ACCA-7412CC4136F7}" srcOrd="2" destOrd="0" presId="urn:microsoft.com/office/officeart/2018/2/layout/IconVerticalSolidList"/>
    <dgm:cxn modelId="{8B38DCD7-C87A-C345-86C5-003363478809}" type="presParOf" srcId="{B6B1BF22-9D13-4B6C-B177-AFDE40968DB4}" destId="{DF2204FF-D15F-41B9-AB90-AEDB477366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0B2BD7-E096-4A25-9587-12BF5C38AFE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0AF890A-5BD7-4ACA-A7CF-3970E0F95EE1}">
      <dgm:prSet/>
      <dgm:spPr/>
      <dgm:t>
        <a:bodyPr/>
        <a:lstStyle/>
        <a:p>
          <a:r>
            <a:rPr lang="en-US"/>
            <a:t>Early, late, and hybrid fusion approaches</a:t>
          </a:r>
        </a:p>
      </dgm:t>
    </dgm:pt>
    <dgm:pt modelId="{0797CD19-1488-4214-A9DB-0C0BFE4DBF31}" type="parTrans" cxnId="{46A549B1-5D81-4E77-8BF8-D0D33397E56C}">
      <dgm:prSet/>
      <dgm:spPr/>
      <dgm:t>
        <a:bodyPr/>
        <a:lstStyle/>
        <a:p>
          <a:endParaRPr lang="en-US"/>
        </a:p>
      </dgm:t>
    </dgm:pt>
    <dgm:pt modelId="{AF40F908-AEBF-44A1-BEFA-96A7C3EEBB26}" type="sibTrans" cxnId="{46A549B1-5D81-4E77-8BF8-D0D33397E56C}">
      <dgm:prSet/>
      <dgm:spPr/>
      <dgm:t>
        <a:bodyPr/>
        <a:lstStyle/>
        <a:p>
          <a:endParaRPr lang="en-US"/>
        </a:p>
      </dgm:t>
    </dgm:pt>
    <dgm:pt modelId="{432BFA64-BE8B-4C65-8306-A87B1947E5A3}">
      <dgm:prSet/>
      <dgm:spPr/>
      <dgm:t>
        <a:bodyPr/>
        <a:lstStyle/>
        <a:p>
          <a:r>
            <a:rPr lang="en-US"/>
            <a:t>Feature-level and decision-level fusion techniques</a:t>
          </a:r>
        </a:p>
      </dgm:t>
    </dgm:pt>
    <dgm:pt modelId="{9005BF15-846A-429D-8B8E-E4B74C6788C2}" type="parTrans" cxnId="{2644E003-738F-4140-AF3B-BFFA7519BD01}">
      <dgm:prSet/>
      <dgm:spPr/>
      <dgm:t>
        <a:bodyPr/>
        <a:lstStyle/>
        <a:p>
          <a:endParaRPr lang="en-US"/>
        </a:p>
      </dgm:t>
    </dgm:pt>
    <dgm:pt modelId="{AF94E5D2-0504-452C-B1E0-86CCB20C2269}" type="sibTrans" cxnId="{2644E003-738F-4140-AF3B-BFFA7519BD01}">
      <dgm:prSet/>
      <dgm:spPr/>
      <dgm:t>
        <a:bodyPr/>
        <a:lstStyle/>
        <a:p>
          <a:endParaRPr lang="en-US"/>
        </a:p>
      </dgm:t>
    </dgm:pt>
    <dgm:pt modelId="{99022DB2-049A-4507-AC61-811D5A7E2FA5}">
      <dgm:prSet/>
      <dgm:spPr/>
      <dgm:t>
        <a:bodyPr/>
        <a:lstStyle/>
        <a:p>
          <a:r>
            <a:rPr lang="en-US"/>
            <a:t>Challenges: synchronization, dimensionality, missing modalities</a:t>
          </a:r>
        </a:p>
      </dgm:t>
    </dgm:pt>
    <dgm:pt modelId="{2B216463-99C8-419B-BB75-DA4DBC24C8F2}" type="parTrans" cxnId="{96B04F6E-063F-4AD2-B474-3EE3181B7BD8}">
      <dgm:prSet/>
      <dgm:spPr/>
      <dgm:t>
        <a:bodyPr/>
        <a:lstStyle/>
        <a:p>
          <a:endParaRPr lang="en-US"/>
        </a:p>
      </dgm:t>
    </dgm:pt>
    <dgm:pt modelId="{6CCBCE2F-1AC5-44E4-95B5-AD6DAD7339E6}" type="sibTrans" cxnId="{96B04F6E-063F-4AD2-B474-3EE3181B7BD8}">
      <dgm:prSet/>
      <dgm:spPr/>
      <dgm:t>
        <a:bodyPr/>
        <a:lstStyle/>
        <a:p>
          <a:endParaRPr lang="en-US"/>
        </a:p>
      </dgm:t>
    </dgm:pt>
    <dgm:pt modelId="{B0247E32-E96B-4382-B3A0-F182F2F78084}" type="pres">
      <dgm:prSet presAssocID="{0A0B2BD7-E096-4A25-9587-12BF5C38AFEF}" presName="root" presStyleCnt="0">
        <dgm:presLayoutVars>
          <dgm:dir/>
          <dgm:resizeHandles val="exact"/>
        </dgm:presLayoutVars>
      </dgm:prSet>
      <dgm:spPr/>
      <dgm:t>
        <a:bodyPr/>
        <a:lstStyle/>
        <a:p>
          <a:endParaRPr lang="en-US"/>
        </a:p>
      </dgm:t>
    </dgm:pt>
    <dgm:pt modelId="{C9FECE6D-CAF4-45DD-A687-6E2E13E43757}" type="pres">
      <dgm:prSet presAssocID="{A0AF890A-5BD7-4ACA-A7CF-3970E0F95EE1}" presName="compNode" presStyleCnt="0"/>
      <dgm:spPr/>
    </dgm:pt>
    <dgm:pt modelId="{4E9D568B-6ECD-48B1-B35C-37B2E4E97575}" type="pres">
      <dgm:prSet presAssocID="{A0AF890A-5BD7-4ACA-A7CF-3970E0F95EE1}" presName="bgRect" presStyleLbl="bgShp" presStyleIdx="0" presStyleCnt="3"/>
      <dgm:spPr/>
    </dgm:pt>
    <dgm:pt modelId="{EF4B53BE-57BC-4ABC-A93A-884424C7480D}" type="pres">
      <dgm:prSet presAssocID="{A0AF890A-5BD7-4ACA-A7CF-3970E0F95EE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Venn Diagram"/>
        </a:ext>
      </dgm:extLst>
    </dgm:pt>
    <dgm:pt modelId="{145510A6-9690-4F92-8312-BFFCC26485F0}" type="pres">
      <dgm:prSet presAssocID="{A0AF890A-5BD7-4ACA-A7CF-3970E0F95EE1}" presName="spaceRect" presStyleCnt="0"/>
      <dgm:spPr/>
    </dgm:pt>
    <dgm:pt modelId="{44831F3E-A71F-472D-876E-C63E4AF8F53B}" type="pres">
      <dgm:prSet presAssocID="{A0AF890A-5BD7-4ACA-A7CF-3970E0F95EE1}" presName="parTx" presStyleLbl="revTx" presStyleIdx="0" presStyleCnt="3">
        <dgm:presLayoutVars>
          <dgm:chMax val="0"/>
          <dgm:chPref val="0"/>
        </dgm:presLayoutVars>
      </dgm:prSet>
      <dgm:spPr/>
      <dgm:t>
        <a:bodyPr/>
        <a:lstStyle/>
        <a:p>
          <a:endParaRPr lang="en-US"/>
        </a:p>
      </dgm:t>
    </dgm:pt>
    <dgm:pt modelId="{BF869E18-2A55-452D-B938-77FA33AC2676}" type="pres">
      <dgm:prSet presAssocID="{AF40F908-AEBF-44A1-BEFA-96A7C3EEBB26}" presName="sibTrans" presStyleCnt="0"/>
      <dgm:spPr/>
    </dgm:pt>
    <dgm:pt modelId="{E050288A-2BFE-40FB-9DA0-81FF3A909786}" type="pres">
      <dgm:prSet presAssocID="{432BFA64-BE8B-4C65-8306-A87B1947E5A3}" presName="compNode" presStyleCnt="0"/>
      <dgm:spPr/>
    </dgm:pt>
    <dgm:pt modelId="{4A4E07BA-FA61-40D3-B35B-B56EA914CC6A}" type="pres">
      <dgm:prSet presAssocID="{432BFA64-BE8B-4C65-8306-A87B1947E5A3}" presName="bgRect" presStyleLbl="bgShp" presStyleIdx="1" presStyleCnt="3"/>
      <dgm:spPr/>
    </dgm:pt>
    <dgm:pt modelId="{2548D989-C8E0-41AB-BA6A-C239F7209163}" type="pres">
      <dgm:prSet presAssocID="{432BFA64-BE8B-4C65-8306-A87B1947E5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isconnected"/>
        </a:ext>
      </dgm:extLst>
    </dgm:pt>
    <dgm:pt modelId="{998A54F8-B6B9-4F01-9960-5C2F9E75CEA2}" type="pres">
      <dgm:prSet presAssocID="{432BFA64-BE8B-4C65-8306-A87B1947E5A3}" presName="spaceRect" presStyleCnt="0"/>
      <dgm:spPr/>
    </dgm:pt>
    <dgm:pt modelId="{B412F4F4-61C3-4825-8A1C-B4641FE29346}" type="pres">
      <dgm:prSet presAssocID="{432BFA64-BE8B-4C65-8306-A87B1947E5A3}" presName="parTx" presStyleLbl="revTx" presStyleIdx="1" presStyleCnt="3">
        <dgm:presLayoutVars>
          <dgm:chMax val="0"/>
          <dgm:chPref val="0"/>
        </dgm:presLayoutVars>
      </dgm:prSet>
      <dgm:spPr/>
      <dgm:t>
        <a:bodyPr/>
        <a:lstStyle/>
        <a:p>
          <a:endParaRPr lang="en-US"/>
        </a:p>
      </dgm:t>
    </dgm:pt>
    <dgm:pt modelId="{89788F2F-31CB-48A6-A4CA-ED9687F2BAE3}" type="pres">
      <dgm:prSet presAssocID="{AF94E5D2-0504-452C-B1E0-86CCB20C2269}" presName="sibTrans" presStyleCnt="0"/>
      <dgm:spPr/>
    </dgm:pt>
    <dgm:pt modelId="{67F49EAC-BED4-4ED3-84AE-B8B361B2DB73}" type="pres">
      <dgm:prSet presAssocID="{99022DB2-049A-4507-AC61-811D5A7E2FA5}" presName="compNode" presStyleCnt="0"/>
      <dgm:spPr/>
    </dgm:pt>
    <dgm:pt modelId="{F6ED2D7F-FF92-4261-A72B-F5DA9C010193}" type="pres">
      <dgm:prSet presAssocID="{99022DB2-049A-4507-AC61-811D5A7E2FA5}" presName="bgRect" presStyleLbl="bgShp" presStyleIdx="2" presStyleCnt="3"/>
      <dgm:spPr/>
    </dgm:pt>
    <dgm:pt modelId="{56F916BE-4D15-47F8-9D0F-07679ED0016E}" type="pres">
      <dgm:prSet presAssocID="{99022DB2-049A-4507-AC61-811D5A7E2F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Puzzle"/>
        </a:ext>
      </dgm:extLst>
    </dgm:pt>
    <dgm:pt modelId="{EBC5F162-A032-4316-BBC7-C9EBA3B1226B}" type="pres">
      <dgm:prSet presAssocID="{99022DB2-049A-4507-AC61-811D5A7E2FA5}" presName="spaceRect" presStyleCnt="0"/>
      <dgm:spPr/>
    </dgm:pt>
    <dgm:pt modelId="{1DA4A750-FC1D-475F-80EE-2FA568F231CF}" type="pres">
      <dgm:prSet presAssocID="{99022DB2-049A-4507-AC61-811D5A7E2FA5}" presName="parTx" presStyleLbl="revTx" presStyleIdx="2" presStyleCnt="3">
        <dgm:presLayoutVars>
          <dgm:chMax val="0"/>
          <dgm:chPref val="0"/>
        </dgm:presLayoutVars>
      </dgm:prSet>
      <dgm:spPr/>
      <dgm:t>
        <a:bodyPr/>
        <a:lstStyle/>
        <a:p>
          <a:endParaRPr lang="en-US"/>
        </a:p>
      </dgm:t>
    </dgm:pt>
  </dgm:ptLst>
  <dgm:cxnLst>
    <dgm:cxn modelId="{6F4186E1-E403-4A91-BE6C-3F52E7C25944}" type="presOf" srcId="{99022DB2-049A-4507-AC61-811D5A7E2FA5}" destId="{1DA4A750-FC1D-475F-80EE-2FA568F231CF}" srcOrd="0" destOrd="0" presId="urn:microsoft.com/office/officeart/2018/2/layout/IconVerticalSolidList"/>
    <dgm:cxn modelId="{2644E003-738F-4140-AF3B-BFFA7519BD01}" srcId="{0A0B2BD7-E096-4A25-9587-12BF5C38AFEF}" destId="{432BFA64-BE8B-4C65-8306-A87B1947E5A3}" srcOrd="1" destOrd="0" parTransId="{9005BF15-846A-429D-8B8E-E4B74C6788C2}" sibTransId="{AF94E5D2-0504-452C-B1E0-86CCB20C2269}"/>
    <dgm:cxn modelId="{46A549B1-5D81-4E77-8BF8-D0D33397E56C}" srcId="{0A0B2BD7-E096-4A25-9587-12BF5C38AFEF}" destId="{A0AF890A-5BD7-4ACA-A7CF-3970E0F95EE1}" srcOrd="0" destOrd="0" parTransId="{0797CD19-1488-4214-A9DB-0C0BFE4DBF31}" sibTransId="{AF40F908-AEBF-44A1-BEFA-96A7C3EEBB26}"/>
    <dgm:cxn modelId="{0E20FFE4-79F2-4E8D-93B3-0A3AB52A2DE6}" type="presOf" srcId="{432BFA64-BE8B-4C65-8306-A87B1947E5A3}" destId="{B412F4F4-61C3-4825-8A1C-B4641FE29346}" srcOrd="0" destOrd="0" presId="urn:microsoft.com/office/officeart/2018/2/layout/IconVerticalSolidList"/>
    <dgm:cxn modelId="{96B04F6E-063F-4AD2-B474-3EE3181B7BD8}" srcId="{0A0B2BD7-E096-4A25-9587-12BF5C38AFEF}" destId="{99022DB2-049A-4507-AC61-811D5A7E2FA5}" srcOrd="2" destOrd="0" parTransId="{2B216463-99C8-419B-BB75-DA4DBC24C8F2}" sibTransId="{6CCBCE2F-1AC5-44E4-95B5-AD6DAD7339E6}"/>
    <dgm:cxn modelId="{EB3EC8A2-6250-45AB-BAFC-23CB50D2AD6C}" type="presOf" srcId="{0A0B2BD7-E096-4A25-9587-12BF5C38AFEF}" destId="{B0247E32-E96B-4382-B3A0-F182F2F78084}" srcOrd="0" destOrd="0" presId="urn:microsoft.com/office/officeart/2018/2/layout/IconVerticalSolidList"/>
    <dgm:cxn modelId="{F0F77D29-218C-4EE6-9A5F-649F7EDD3565}" type="presOf" srcId="{A0AF890A-5BD7-4ACA-A7CF-3970E0F95EE1}" destId="{44831F3E-A71F-472D-876E-C63E4AF8F53B}" srcOrd="0" destOrd="0" presId="urn:microsoft.com/office/officeart/2018/2/layout/IconVerticalSolidList"/>
    <dgm:cxn modelId="{0D0E226F-E3E2-486A-AB6C-4876B8FABAC1}" type="presParOf" srcId="{B0247E32-E96B-4382-B3A0-F182F2F78084}" destId="{C9FECE6D-CAF4-45DD-A687-6E2E13E43757}" srcOrd="0" destOrd="0" presId="urn:microsoft.com/office/officeart/2018/2/layout/IconVerticalSolidList"/>
    <dgm:cxn modelId="{B71C2405-2F6B-4DB0-A188-72417FF341E9}" type="presParOf" srcId="{C9FECE6D-CAF4-45DD-A687-6E2E13E43757}" destId="{4E9D568B-6ECD-48B1-B35C-37B2E4E97575}" srcOrd="0" destOrd="0" presId="urn:microsoft.com/office/officeart/2018/2/layout/IconVerticalSolidList"/>
    <dgm:cxn modelId="{F6500EE6-9027-4013-823B-C2C767C1E57A}" type="presParOf" srcId="{C9FECE6D-CAF4-45DD-A687-6E2E13E43757}" destId="{EF4B53BE-57BC-4ABC-A93A-884424C7480D}" srcOrd="1" destOrd="0" presId="urn:microsoft.com/office/officeart/2018/2/layout/IconVerticalSolidList"/>
    <dgm:cxn modelId="{1A5665DF-A1EF-43C2-949B-64E229C9DCFA}" type="presParOf" srcId="{C9FECE6D-CAF4-45DD-A687-6E2E13E43757}" destId="{145510A6-9690-4F92-8312-BFFCC26485F0}" srcOrd="2" destOrd="0" presId="urn:microsoft.com/office/officeart/2018/2/layout/IconVerticalSolidList"/>
    <dgm:cxn modelId="{31DA060F-9EF5-44D6-91FF-238D3958C287}" type="presParOf" srcId="{C9FECE6D-CAF4-45DD-A687-6E2E13E43757}" destId="{44831F3E-A71F-472D-876E-C63E4AF8F53B}" srcOrd="3" destOrd="0" presId="urn:microsoft.com/office/officeart/2018/2/layout/IconVerticalSolidList"/>
    <dgm:cxn modelId="{7623F172-60AB-4749-93A8-90D6802B1572}" type="presParOf" srcId="{B0247E32-E96B-4382-B3A0-F182F2F78084}" destId="{BF869E18-2A55-452D-B938-77FA33AC2676}" srcOrd="1" destOrd="0" presId="urn:microsoft.com/office/officeart/2018/2/layout/IconVerticalSolidList"/>
    <dgm:cxn modelId="{356C8D97-D7F2-45C4-A47E-9F6D33CC032F}" type="presParOf" srcId="{B0247E32-E96B-4382-B3A0-F182F2F78084}" destId="{E050288A-2BFE-40FB-9DA0-81FF3A909786}" srcOrd="2" destOrd="0" presId="urn:microsoft.com/office/officeart/2018/2/layout/IconVerticalSolidList"/>
    <dgm:cxn modelId="{6EBA4AF9-B834-493A-835A-03B623DD8296}" type="presParOf" srcId="{E050288A-2BFE-40FB-9DA0-81FF3A909786}" destId="{4A4E07BA-FA61-40D3-B35B-B56EA914CC6A}" srcOrd="0" destOrd="0" presId="urn:microsoft.com/office/officeart/2018/2/layout/IconVerticalSolidList"/>
    <dgm:cxn modelId="{8896DB9B-5E55-4EB6-A1C4-7408B20883D5}" type="presParOf" srcId="{E050288A-2BFE-40FB-9DA0-81FF3A909786}" destId="{2548D989-C8E0-41AB-BA6A-C239F7209163}" srcOrd="1" destOrd="0" presId="urn:microsoft.com/office/officeart/2018/2/layout/IconVerticalSolidList"/>
    <dgm:cxn modelId="{4DA8C12B-008E-47F8-8C78-2BB620F5B667}" type="presParOf" srcId="{E050288A-2BFE-40FB-9DA0-81FF3A909786}" destId="{998A54F8-B6B9-4F01-9960-5C2F9E75CEA2}" srcOrd="2" destOrd="0" presId="urn:microsoft.com/office/officeart/2018/2/layout/IconVerticalSolidList"/>
    <dgm:cxn modelId="{1B8DE832-DE9F-44C3-A1D3-386D5D1127B8}" type="presParOf" srcId="{E050288A-2BFE-40FB-9DA0-81FF3A909786}" destId="{B412F4F4-61C3-4825-8A1C-B4641FE29346}" srcOrd="3" destOrd="0" presId="urn:microsoft.com/office/officeart/2018/2/layout/IconVerticalSolidList"/>
    <dgm:cxn modelId="{E43D5A16-99E3-45D1-B76B-025D204A7C44}" type="presParOf" srcId="{B0247E32-E96B-4382-B3A0-F182F2F78084}" destId="{89788F2F-31CB-48A6-A4CA-ED9687F2BAE3}" srcOrd="3" destOrd="0" presId="urn:microsoft.com/office/officeart/2018/2/layout/IconVerticalSolidList"/>
    <dgm:cxn modelId="{956C7E37-87D4-4F63-B810-1C16B10490B9}" type="presParOf" srcId="{B0247E32-E96B-4382-B3A0-F182F2F78084}" destId="{67F49EAC-BED4-4ED3-84AE-B8B361B2DB73}" srcOrd="4" destOrd="0" presId="urn:microsoft.com/office/officeart/2018/2/layout/IconVerticalSolidList"/>
    <dgm:cxn modelId="{2874F372-8195-4B43-949A-094999359ACE}" type="presParOf" srcId="{67F49EAC-BED4-4ED3-84AE-B8B361B2DB73}" destId="{F6ED2D7F-FF92-4261-A72B-F5DA9C010193}" srcOrd="0" destOrd="0" presId="urn:microsoft.com/office/officeart/2018/2/layout/IconVerticalSolidList"/>
    <dgm:cxn modelId="{B258E0E0-D0B8-48E1-98C3-7A9E2BB64FD8}" type="presParOf" srcId="{67F49EAC-BED4-4ED3-84AE-B8B361B2DB73}" destId="{56F916BE-4D15-47F8-9D0F-07679ED0016E}" srcOrd="1" destOrd="0" presId="urn:microsoft.com/office/officeart/2018/2/layout/IconVerticalSolidList"/>
    <dgm:cxn modelId="{807FD10E-A8A6-49C1-A26C-8419DF35C1EE}" type="presParOf" srcId="{67F49EAC-BED4-4ED3-84AE-B8B361B2DB73}" destId="{EBC5F162-A032-4316-BBC7-C9EBA3B1226B}" srcOrd="2" destOrd="0" presId="urn:microsoft.com/office/officeart/2018/2/layout/IconVerticalSolidList"/>
    <dgm:cxn modelId="{0E8C9CE7-A3D1-47A5-A56D-8BA63DC89CE8}" type="presParOf" srcId="{67F49EAC-BED4-4ED3-84AE-B8B361B2DB73}" destId="{1DA4A750-FC1D-475F-80EE-2FA568F231C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8A2B07-898D-40C8-85C5-2BD1514E798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A6C6853-331D-4F93-821B-8780D25A8794}">
      <dgm:prSet/>
      <dgm:spPr/>
      <dgm:t>
        <a:bodyPr/>
        <a:lstStyle/>
        <a:p>
          <a:pPr>
            <a:lnSpc>
              <a:spcPct val="100000"/>
            </a:lnSpc>
            <a:defRPr cap="all"/>
          </a:pPr>
          <a:r>
            <a:rPr lang="en-US" dirty="0"/>
            <a:t>Dataset used: </a:t>
          </a:r>
          <a:r>
            <a:rPr lang="en-US" dirty="0" smtClean="0"/>
            <a:t>CK+</a:t>
          </a:r>
          <a:endParaRPr lang="en-US" dirty="0"/>
        </a:p>
      </dgm:t>
    </dgm:pt>
    <dgm:pt modelId="{8289EB93-5670-48E8-863E-4D5255515D80}" type="parTrans" cxnId="{F546A4A6-E362-408B-AB70-62D59917F4A5}">
      <dgm:prSet/>
      <dgm:spPr/>
      <dgm:t>
        <a:bodyPr/>
        <a:lstStyle/>
        <a:p>
          <a:endParaRPr lang="en-US"/>
        </a:p>
      </dgm:t>
    </dgm:pt>
    <dgm:pt modelId="{8E7D2374-867A-4F46-9398-FAC7574C7C96}" type="sibTrans" cxnId="{F546A4A6-E362-408B-AB70-62D59917F4A5}">
      <dgm:prSet/>
      <dgm:spPr/>
      <dgm:t>
        <a:bodyPr/>
        <a:lstStyle/>
        <a:p>
          <a:endParaRPr lang="en-US"/>
        </a:p>
      </dgm:t>
    </dgm:pt>
    <dgm:pt modelId="{EBDD1420-C655-45CA-9E2F-25594840218C}">
      <dgm:prSet/>
      <dgm:spPr/>
      <dgm:t>
        <a:bodyPr/>
        <a:lstStyle/>
        <a:p>
          <a:pPr>
            <a:lnSpc>
              <a:spcPct val="100000"/>
            </a:lnSpc>
            <a:defRPr cap="all"/>
          </a:pPr>
          <a:r>
            <a:rPr lang="en-US"/>
            <a:t>Accuracy: 99.3 % </a:t>
          </a:r>
        </a:p>
      </dgm:t>
    </dgm:pt>
    <dgm:pt modelId="{D759A169-D808-4DD9-A82F-1B5F05479658}" type="parTrans" cxnId="{E4F3E509-B2C6-476C-8ABF-C6D3AC793D7F}">
      <dgm:prSet/>
      <dgm:spPr/>
      <dgm:t>
        <a:bodyPr/>
        <a:lstStyle/>
        <a:p>
          <a:endParaRPr lang="en-US"/>
        </a:p>
      </dgm:t>
    </dgm:pt>
    <dgm:pt modelId="{8293489A-068D-456B-9B9D-847A1184A9A3}" type="sibTrans" cxnId="{E4F3E509-B2C6-476C-8ABF-C6D3AC793D7F}">
      <dgm:prSet/>
      <dgm:spPr/>
      <dgm:t>
        <a:bodyPr/>
        <a:lstStyle/>
        <a:p>
          <a:endParaRPr lang="en-US"/>
        </a:p>
      </dgm:t>
    </dgm:pt>
    <dgm:pt modelId="{120BD2D7-C266-47C7-A93E-82D44651D2F9}" type="pres">
      <dgm:prSet presAssocID="{1F8A2B07-898D-40C8-85C5-2BD1514E7986}" presName="root" presStyleCnt="0">
        <dgm:presLayoutVars>
          <dgm:dir/>
          <dgm:resizeHandles val="exact"/>
        </dgm:presLayoutVars>
      </dgm:prSet>
      <dgm:spPr/>
      <dgm:t>
        <a:bodyPr/>
        <a:lstStyle/>
        <a:p>
          <a:endParaRPr lang="en-US"/>
        </a:p>
      </dgm:t>
    </dgm:pt>
    <dgm:pt modelId="{2DE60BD9-F885-4741-92F4-27BCB5D16ED3}" type="pres">
      <dgm:prSet presAssocID="{AA6C6853-331D-4F93-821B-8780D25A8794}" presName="compNode" presStyleCnt="0"/>
      <dgm:spPr/>
    </dgm:pt>
    <dgm:pt modelId="{D483BB6E-B383-4C85-97EA-D3ABBD42BC63}" type="pres">
      <dgm:prSet presAssocID="{AA6C6853-331D-4F93-821B-8780D25A8794}" presName="iconBgRect" presStyleLbl="bgShp" presStyleIdx="0" presStyleCnt="2"/>
      <dgm:spPr/>
    </dgm:pt>
    <dgm:pt modelId="{4D6808E9-741C-4095-8AB3-79D88582717C}" type="pres">
      <dgm:prSet presAssocID="{AA6C6853-331D-4F93-821B-8780D25A87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Database"/>
        </a:ext>
      </dgm:extLst>
    </dgm:pt>
    <dgm:pt modelId="{F302B016-C4B9-4DB7-ACCF-8F86ACBC7C6A}" type="pres">
      <dgm:prSet presAssocID="{AA6C6853-331D-4F93-821B-8780D25A8794}" presName="spaceRect" presStyleCnt="0"/>
      <dgm:spPr/>
    </dgm:pt>
    <dgm:pt modelId="{70802D3F-3523-48F3-9A7C-D540CD7BEA94}" type="pres">
      <dgm:prSet presAssocID="{AA6C6853-331D-4F93-821B-8780D25A8794}" presName="textRect" presStyleLbl="revTx" presStyleIdx="0" presStyleCnt="2">
        <dgm:presLayoutVars>
          <dgm:chMax val="1"/>
          <dgm:chPref val="1"/>
        </dgm:presLayoutVars>
      </dgm:prSet>
      <dgm:spPr/>
      <dgm:t>
        <a:bodyPr/>
        <a:lstStyle/>
        <a:p>
          <a:endParaRPr lang="en-US"/>
        </a:p>
      </dgm:t>
    </dgm:pt>
    <dgm:pt modelId="{BA3D3DA5-66D3-4C3F-ACC0-9617714220C7}" type="pres">
      <dgm:prSet presAssocID="{8E7D2374-867A-4F46-9398-FAC7574C7C96}" presName="sibTrans" presStyleCnt="0"/>
      <dgm:spPr/>
    </dgm:pt>
    <dgm:pt modelId="{090E14B7-17AA-427D-8724-2000B873E0FC}" type="pres">
      <dgm:prSet presAssocID="{EBDD1420-C655-45CA-9E2F-25594840218C}" presName="compNode" presStyleCnt="0"/>
      <dgm:spPr/>
    </dgm:pt>
    <dgm:pt modelId="{A8B5D691-EBEC-4A57-9258-68D8B72CD4E9}" type="pres">
      <dgm:prSet presAssocID="{EBDD1420-C655-45CA-9E2F-25594840218C}" presName="iconBgRect" presStyleLbl="bgShp" presStyleIdx="1" presStyleCnt="2"/>
      <dgm:spPr/>
    </dgm:pt>
    <dgm:pt modelId="{CB192D8A-A38B-4479-A580-ED4F36FC9FA3}" type="pres">
      <dgm:prSet presAssocID="{EBDD1420-C655-45CA-9E2F-25594840218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ullseye"/>
        </a:ext>
      </dgm:extLst>
    </dgm:pt>
    <dgm:pt modelId="{DB057B20-9159-42B3-B28E-94D742AEB35D}" type="pres">
      <dgm:prSet presAssocID="{EBDD1420-C655-45CA-9E2F-25594840218C}" presName="spaceRect" presStyleCnt="0"/>
      <dgm:spPr/>
    </dgm:pt>
    <dgm:pt modelId="{8774AC9F-6087-469A-837D-CFB94271BDE5}" type="pres">
      <dgm:prSet presAssocID="{EBDD1420-C655-45CA-9E2F-25594840218C}" presName="textRect" presStyleLbl="revTx" presStyleIdx="1" presStyleCnt="2">
        <dgm:presLayoutVars>
          <dgm:chMax val="1"/>
          <dgm:chPref val="1"/>
        </dgm:presLayoutVars>
      </dgm:prSet>
      <dgm:spPr/>
      <dgm:t>
        <a:bodyPr/>
        <a:lstStyle/>
        <a:p>
          <a:endParaRPr lang="en-US"/>
        </a:p>
      </dgm:t>
    </dgm:pt>
  </dgm:ptLst>
  <dgm:cxnLst>
    <dgm:cxn modelId="{F546A4A6-E362-408B-AB70-62D59917F4A5}" srcId="{1F8A2B07-898D-40C8-85C5-2BD1514E7986}" destId="{AA6C6853-331D-4F93-821B-8780D25A8794}" srcOrd="0" destOrd="0" parTransId="{8289EB93-5670-48E8-863E-4D5255515D80}" sibTransId="{8E7D2374-867A-4F46-9398-FAC7574C7C96}"/>
    <dgm:cxn modelId="{D31F2335-2774-D142-B797-1B42070726EB}" type="presOf" srcId="{1F8A2B07-898D-40C8-85C5-2BD1514E7986}" destId="{120BD2D7-C266-47C7-A93E-82D44651D2F9}" srcOrd="0" destOrd="0" presId="urn:microsoft.com/office/officeart/2018/5/layout/IconCircleLabelList"/>
    <dgm:cxn modelId="{39EA150E-BC1E-1442-BCF6-693144C95BF0}" type="presOf" srcId="{AA6C6853-331D-4F93-821B-8780D25A8794}" destId="{70802D3F-3523-48F3-9A7C-D540CD7BEA94}" srcOrd="0" destOrd="0" presId="urn:microsoft.com/office/officeart/2018/5/layout/IconCircleLabelList"/>
    <dgm:cxn modelId="{E4F3E509-B2C6-476C-8ABF-C6D3AC793D7F}" srcId="{1F8A2B07-898D-40C8-85C5-2BD1514E7986}" destId="{EBDD1420-C655-45CA-9E2F-25594840218C}" srcOrd="1" destOrd="0" parTransId="{D759A169-D808-4DD9-A82F-1B5F05479658}" sibTransId="{8293489A-068D-456B-9B9D-847A1184A9A3}"/>
    <dgm:cxn modelId="{E355DCE4-3447-EC4E-98C8-B42D0B1EF568}" type="presOf" srcId="{EBDD1420-C655-45CA-9E2F-25594840218C}" destId="{8774AC9F-6087-469A-837D-CFB94271BDE5}" srcOrd="0" destOrd="0" presId="urn:microsoft.com/office/officeart/2018/5/layout/IconCircleLabelList"/>
    <dgm:cxn modelId="{EFD5FC7D-DFDD-7A4D-8B31-C3203C924A8F}" type="presParOf" srcId="{120BD2D7-C266-47C7-A93E-82D44651D2F9}" destId="{2DE60BD9-F885-4741-92F4-27BCB5D16ED3}" srcOrd="0" destOrd="0" presId="urn:microsoft.com/office/officeart/2018/5/layout/IconCircleLabelList"/>
    <dgm:cxn modelId="{139FEF60-22F6-A44B-9C26-8B28ED4E191D}" type="presParOf" srcId="{2DE60BD9-F885-4741-92F4-27BCB5D16ED3}" destId="{D483BB6E-B383-4C85-97EA-D3ABBD42BC63}" srcOrd="0" destOrd="0" presId="urn:microsoft.com/office/officeart/2018/5/layout/IconCircleLabelList"/>
    <dgm:cxn modelId="{37E4DDF5-C45B-D249-8DE7-46108A2A3352}" type="presParOf" srcId="{2DE60BD9-F885-4741-92F4-27BCB5D16ED3}" destId="{4D6808E9-741C-4095-8AB3-79D88582717C}" srcOrd="1" destOrd="0" presId="urn:microsoft.com/office/officeart/2018/5/layout/IconCircleLabelList"/>
    <dgm:cxn modelId="{FE890C6D-BEE3-D843-B14A-53F6FB7FC0A9}" type="presParOf" srcId="{2DE60BD9-F885-4741-92F4-27BCB5D16ED3}" destId="{F302B016-C4B9-4DB7-ACCF-8F86ACBC7C6A}" srcOrd="2" destOrd="0" presId="urn:microsoft.com/office/officeart/2018/5/layout/IconCircleLabelList"/>
    <dgm:cxn modelId="{CFB6C9DC-56F2-4A4F-AD41-7C28BC2B4FEF}" type="presParOf" srcId="{2DE60BD9-F885-4741-92F4-27BCB5D16ED3}" destId="{70802D3F-3523-48F3-9A7C-D540CD7BEA94}" srcOrd="3" destOrd="0" presId="urn:microsoft.com/office/officeart/2018/5/layout/IconCircleLabelList"/>
    <dgm:cxn modelId="{07F3D80F-F1DC-BE4F-BF37-0DBBF363A071}" type="presParOf" srcId="{120BD2D7-C266-47C7-A93E-82D44651D2F9}" destId="{BA3D3DA5-66D3-4C3F-ACC0-9617714220C7}" srcOrd="1" destOrd="0" presId="urn:microsoft.com/office/officeart/2018/5/layout/IconCircleLabelList"/>
    <dgm:cxn modelId="{604BDD83-BA5A-A449-B2A4-E6025F3198C9}" type="presParOf" srcId="{120BD2D7-C266-47C7-A93E-82D44651D2F9}" destId="{090E14B7-17AA-427D-8724-2000B873E0FC}" srcOrd="2" destOrd="0" presId="urn:microsoft.com/office/officeart/2018/5/layout/IconCircleLabelList"/>
    <dgm:cxn modelId="{3E1CDF36-4940-9441-954A-EC4CDD9B0A85}" type="presParOf" srcId="{090E14B7-17AA-427D-8724-2000B873E0FC}" destId="{A8B5D691-EBEC-4A57-9258-68D8B72CD4E9}" srcOrd="0" destOrd="0" presId="urn:microsoft.com/office/officeart/2018/5/layout/IconCircleLabelList"/>
    <dgm:cxn modelId="{B4C1358F-5CED-0B4F-BEEA-A6C617437E14}" type="presParOf" srcId="{090E14B7-17AA-427D-8724-2000B873E0FC}" destId="{CB192D8A-A38B-4479-A580-ED4F36FC9FA3}" srcOrd="1" destOrd="0" presId="urn:microsoft.com/office/officeart/2018/5/layout/IconCircleLabelList"/>
    <dgm:cxn modelId="{BF25B61D-A2BC-674D-830E-7FC2CC14149A}" type="presParOf" srcId="{090E14B7-17AA-427D-8724-2000B873E0FC}" destId="{DB057B20-9159-42B3-B28E-94D742AEB35D}" srcOrd="2" destOrd="0" presId="urn:microsoft.com/office/officeart/2018/5/layout/IconCircleLabelList"/>
    <dgm:cxn modelId="{52E2D3E6-24D4-6D4D-95DF-2CD481B8AEEC}" type="presParOf" srcId="{090E14B7-17AA-427D-8724-2000B873E0FC}" destId="{8774AC9F-6087-469A-837D-CFB94271BDE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6A1EF5-10A6-4F30-90F4-A853E0AE7D5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5ECC201-C897-4181-90FD-AA2958D5115C}">
      <dgm:prSet/>
      <dgm:spPr/>
      <dgm:t>
        <a:bodyPr/>
        <a:lstStyle/>
        <a:p>
          <a:pPr>
            <a:defRPr cap="all"/>
          </a:pPr>
          <a:r>
            <a:rPr lang="en-US" dirty="0"/>
            <a:t>DATASET USED: </a:t>
          </a:r>
          <a:r>
            <a:rPr lang="en-US" dirty="0" smtClean="0"/>
            <a:t>GO EMOTION</a:t>
          </a:r>
          <a:endParaRPr lang="en-US" dirty="0"/>
        </a:p>
      </dgm:t>
    </dgm:pt>
    <dgm:pt modelId="{698FA941-8AE9-47D5-B17B-417DB21D88F5}" type="parTrans" cxnId="{F87E4CFA-4D0B-4D8B-B3DB-BB36534D95F3}">
      <dgm:prSet/>
      <dgm:spPr/>
      <dgm:t>
        <a:bodyPr/>
        <a:lstStyle/>
        <a:p>
          <a:endParaRPr lang="en-US"/>
        </a:p>
      </dgm:t>
    </dgm:pt>
    <dgm:pt modelId="{F3ECE5CF-489D-4C2E-9116-51B8C3446E0B}" type="sibTrans" cxnId="{F87E4CFA-4D0B-4D8B-B3DB-BB36534D95F3}">
      <dgm:prSet/>
      <dgm:spPr/>
      <dgm:t>
        <a:bodyPr/>
        <a:lstStyle/>
        <a:p>
          <a:endParaRPr lang="en-US"/>
        </a:p>
      </dgm:t>
    </dgm:pt>
    <dgm:pt modelId="{C35B201D-05FA-468C-80E2-A12C5A3AD936}">
      <dgm:prSet/>
      <dgm:spPr/>
      <dgm:t>
        <a:bodyPr/>
        <a:lstStyle/>
        <a:p>
          <a:pPr>
            <a:defRPr cap="all"/>
          </a:pPr>
          <a:r>
            <a:rPr lang="en-US" dirty="0"/>
            <a:t>ACCURACY: 100 %</a:t>
          </a:r>
        </a:p>
      </dgm:t>
    </dgm:pt>
    <dgm:pt modelId="{E0A4051F-96DA-496B-8F30-C0AC3C5AE1CD}" type="parTrans" cxnId="{E22FE0D9-07A8-498D-B18E-1FA4EAEC5D1D}">
      <dgm:prSet/>
      <dgm:spPr/>
      <dgm:t>
        <a:bodyPr/>
        <a:lstStyle/>
        <a:p>
          <a:endParaRPr lang="en-US"/>
        </a:p>
      </dgm:t>
    </dgm:pt>
    <dgm:pt modelId="{459AC610-75CB-4462-BF96-D747D42DF8F2}" type="sibTrans" cxnId="{E22FE0D9-07A8-498D-B18E-1FA4EAEC5D1D}">
      <dgm:prSet/>
      <dgm:spPr/>
      <dgm:t>
        <a:bodyPr/>
        <a:lstStyle/>
        <a:p>
          <a:endParaRPr lang="en-US"/>
        </a:p>
      </dgm:t>
    </dgm:pt>
    <dgm:pt modelId="{F9A88380-50B6-476C-A3F0-AD813A74757F}" type="pres">
      <dgm:prSet presAssocID="{9F6A1EF5-10A6-4F30-90F4-A853E0AE7D59}" presName="root" presStyleCnt="0">
        <dgm:presLayoutVars>
          <dgm:dir/>
          <dgm:resizeHandles val="exact"/>
        </dgm:presLayoutVars>
      </dgm:prSet>
      <dgm:spPr/>
      <dgm:t>
        <a:bodyPr/>
        <a:lstStyle/>
        <a:p>
          <a:endParaRPr lang="en-US"/>
        </a:p>
      </dgm:t>
    </dgm:pt>
    <dgm:pt modelId="{DF7D7112-A113-430C-B9CF-B4E71206E23E}" type="pres">
      <dgm:prSet presAssocID="{15ECC201-C897-4181-90FD-AA2958D5115C}" presName="compNode" presStyleCnt="0"/>
      <dgm:spPr/>
    </dgm:pt>
    <dgm:pt modelId="{C959594D-D6BD-42F6-A066-FBDBF30EC4F9}" type="pres">
      <dgm:prSet presAssocID="{15ECC201-C897-4181-90FD-AA2958D5115C}" presName="iconBgRect" presStyleLbl="bgShp" presStyleIdx="0" presStyleCnt="2"/>
      <dgm:spPr/>
    </dgm:pt>
    <dgm:pt modelId="{17C6B43A-9E5C-4BBA-9377-936EC4050E20}" type="pres">
      <dgm:prSet presAssocID="{15ECC201-C897-4181-90FD-AA2958D511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Database"/>
        </a:ext>
      </dgm:extLst>
    </dgm:pt>
    <dgm:pt modelId="{A39A6385-8F7C-4A79-8998-4879E44C509D}" type="pres">
      <dgm:prSet presAssocID="{15ECC201-C897-4181-90FD-AA2958D5115C}" presName="spaceRect" presStyleCnt="0"/>
      <dgm:spPr/>
    </dgm:pt>
    <dgm:pt modelId="{DB5BEE6E-E017-46AE-A6A0-5A1707FB8D2F}" type="pres">
      <dgm:prSet presAssocID="{15ECC201-C897-4181-90FD-AA2958D5115C}" presName="textRect" presStyleLbl="revTx" presStyleIdx="0" presStyleCnt="2">
        <dgm:presLayoutVars>
          <dgm:chMax val="1"/>
          <dgm:chPref val="1"/>
        </dgm:presLayoutVars>
      </dgm:prSet>
      <dgm:spPr/>
      <dgm:t>
        <a:bodyPr/>
        <a:lstStyle/>
        <a:p>
          <a:endParaRPr lang="en-US"/>
        </a:p>
      </dgm:t>
    </dgm:pt>
    <dgm:pt modelId="{B7C6D804-71DC-4393-8E19-278465D437B6}" type="pres">
      <dgm:prSet presAssocID="{F3ECE5CF-489D-4C2E-9116-51B8C3446E0B}" presName="sibTrans" presStyleCnt="0"/>
      <dgm:spPr/>
    </dgm:pt>
    <dgm:pt modelId="{F3F8BD2F-53A4-4F81-BE77-FAE2E14D812A}" type="pres">
      <dgm:prSet presAssocID="{C35B201D-05FA-468C-80E2-A12C5A3AD936}" presName="compNode" presStyleCnt="0"/>
      <dgm:spPr/>
    </dgm:pt>
    <dgm:pt modelId="{72DBE323-0627-4C97-949E-E9EEBB245ACA}" type="pres">
      <dgm:prSet presAssocID="{C35B201D-05FA-468C-80E2-A12C5A3AD936}" presName="iconBgRect" presStyleLbl="bgShp" presStyleIdx="1" presStyleCnt="2"/>
      <dgm:spPr/>
    </dgm:pt>
    <dgm:pt modelId="{007A99EC-BE92-46D2-B983-8E360883D7CA}" type="pres">
      <dgm:prSet presAssocID="{C35B201D-05FA-468C-80E2-A12C5A3AD93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Bullseye"/>
        </a:ext>
      </dgm:extLst>
    </dgm:pt>
    <dgm:pt modelId="{A02435B6-D934-4BFA-8B9D-7F9C89CA8E5A}" type="pres">
      <dgm:prSet presAssocID="{C35B201D-05FA-468C-80E2-A12C5A3AD936}" presName="spaceRect" presStyleCnt="0"/>
      <dgm:spPr/>
    </dgm:pt>
    <dgm:pt modelId="{4C6C2C30-8143-43BE-9CE4-345357F310A7}" type="pres">
      <dgm:prSet presAssocID="{C35B201D-05FA-468C-80E2-A12C5A3AD936}" presName="textRect" presStyleLbl="revTx" presStyleIdx="1" presStyleCnt="2" custScaleX="118246">
        <dgm:presLayoutVars>
          <dgm:chMax val="1"/>
          <dgm:chPref val="1"/>
        </dgm:presLayoutVars>
      </dgm:prSet>
      <dgm:spPr/>
      <dgm:t>
        <a:bodyPr/>
        <a:lstStyle/>
        <a:p>
          <a:endParaRPr lang="en-US"/>
        </a:p>
      </dgm:t>
    </dgm:pt>
  </dgm:ptLst>
  <dgm:cxnLst>
    <dgm:cxn modelId="{8B6F2F2B-0C50-4E83-8E26-B9735C85127A}" type="presOf" srcId="{15ECC201-C897-4181-90FD-AA2958D5115C}" destId="{DB5BEE6E-E017-46AE-A6A0-5A1707FB8D2F}" srcOrd="0" destOrd="0" presId="urn:microsoft.com/office/officeart/2018/5/layout/IconCircleLabelList"/>
    <dgm:cxn modelId="{04DAEE06-6224-4527-B6AF-28C77EC377DF}" type="presOf" srcId="{9F6A1EF5-10A6-4F30-90F4-A853E0AE7D59}" destId="{F9A88380-50B6-476C-A3F0-AD813A74757F}" srcOrd="0" destOrd="0" presId="urn:microsoft.com/office/officeart/2018/5/layout/IconCircleLabelList"/>
    <dgm:cxn modelId="{F87E4CFA-4D0B-4D8B-B3DB-BB36534D95F3}" srcId="{9F6A1EF5-10A6-4F30-90F4-A853E0AE7D59}" destId="{15ECC201-C897-4181-90FD-AA2958D5115C}" srcOrd="0" destOrd="0" parTransId="{698FA941-8AE9-47D5-B17B-417DB21D88F5}" sibTransId="{F3ECE5CF-489D-4C2E-9116-51B8C3446E0B}"/>
    <dgm:cxn modelId="{11570C42-F7D6-4F0F-AA72-30FB95470A49}" type="presOf" srcId="{C35B201D-05FA-468C-80E2-A12C5A3AD936}" destId="{4C6C2C30-8143-43BE-9CE4-345357F310A7}" srcOrd="0" destOrd="0" presId="urn:microsoft.com/office/officeart/2018/5/layout/IconCircleLabelList"/>
    <dgm:cxn modelId="{E22FE0D9-07A8-498D-B18E-1FA4EAEC5D1D}" srcId="{9F6A1EF5-10A6-4F30-90F4-A853E0AE7D59}" destId="{C35B201D-05FA-468C-80E2-A12C5A3AD936}" srcOrd="1" destOrd="0" parTransId="{E0A4051F-96DA-496B-8F30-C0AC3C5AE1CD}" sibTransId="{459AC610-75CB-4462-BF96-D747D42DF8F2}"/>
    <dgm:cxn modelId="{D9B30674-CEB2-4723-80AB-176A83AA1C5C}" type="presParOf" srcId="{F9A88380-50B6-476C-A3F0-AD813A74757F}" destId="{DF7D7112-A113-430C-B9CF-B4E71206E23E}" srcOrd="0" destOrd="0" presId="urn:microsoft.com/office/officeart/2018/5/layout/IconCircleLabelList"/>
    <dgm:cxn modelId="{E11F213A-06FB-4B6F-9126-86DA601186E1}" type="presParOf" srcId="{DF7D7112-A113-430C-B9CF-B4E71206E23E}" destId="{C959594D-D6BD-42F6-A066-FBDBF30EC4F9}" srcOrd="0" destOrd="0" presId="urn:microsoft.com/office/officeart/2018/5/layout/IconCircleLabelList"/>
    <dgm:cxn modelId="{EBD9E6A3-DA22-47A9-B47F-F7F485B48E32}" type="presParOf" srcId="{DF7D7112-A113-430C-B9CF-B4E71206E23E}" destId="{17C6B43A-9E5C-4BBA-9377-936EC4050E20}" srcOrd="1" destOrd="0" presId="urn:microsoft.com/office/officeart/2018/5/layout/IconCircleLabelList"/>
    <dgm:cxn modelId="{19F6D386-00C5-49E3-BB6E-59CD473EB74A}" type="presParOf" srcId="{DF7D7112-A113-430C-B9CF-B4E71206E23E}" destId="{A39A6385-8F7C-4A79-8998-4879E44C509D}" srcOrd="2" destOrd="0" presId="urn:microsoft.com/office/officeart/2018/5/layout/IconCircleLabelList"/>
    <dgm:cxn modelId="{D823C816-022A-4C62-8ED3-5230B4380D2D}" type="presParOf" srcId="{DF7D7112-A113-430C-B9CF-B4E71206E23E}" destId="{DB5BEE6E-E017-46AE-A6A0-5A1707FB8D2F}" srcOrd="3" destOrd="0" presId="urn:microsoft.com/office/officeart/2018/5/layout/IconCircleLabelList"/>
    <dgm:cxn modelId="{2CFAE51B-E127-4D0C-B8EE-287DB5942DF3}" type="presParOf" srcId="{F9A88380-50B6-476C-A3F0-AD813A74757F}" destId="{B7C6D804-71DC-4393-8E19-278465D437B6}" srcOrd="1" destOrd="0" presId="urn:microsoft.com/office/officeart/2018/5/layout/IconCircleLabelList"/>
    <dgm:cxn modelId="{9FC9387E-1A7A-48FC-90A1-562A8E3E703B}" type="presParOf" srcId="{F9A88380-50B6-476C-A3F0-AD813A74757F}" destId="{F3F8BD2F-53A4-4F81-BE77-FAE2E14D812A}" srcOrd="2" destOrd="0" presId="urn:microsoft.com/office/officeart/2018/5/layout/IconCircleLabelList"/>
    <dgm:cxn modelId="{3780A969-99F0-4ED9-AB28-9D2C8D0396E0}" type="presParOf" srcId="{F3F8BD2F-53A4-4F81-BE77-FAE2E14D812A}" destId="{72DBE323-0627-4C97-949E-E9EEBB245ACA}" srcOrd="0" destOrd="0" presId="urn:microsoft.com/office/officeart/2018/5/layout/IconCircleLabelList"/>
    <dgm:cxn modelId="{21D0674B-A7F6-47AC-B77A-71A14DAE8F7D}" type="presParOf" srcId="{F3F8BD2F-53A4-4F81-BE77-FAE2E14D812A}" destId="{007A99EC-BE92-46D2-B983-8E360883D7CA}" srcOrd="1" destOrd="0" presId="urn:microsoft.com/office/officeart/2018/5/layout/IconCircleLabelList"/>
    <dgm:cxn modelId="{3DA162F2-79B8-4E4D-9AE6-8A9AB131C3C3}" type="presParOf" srcId="{F3F8BD2F-53A4-4F81-BE77-FAE2E14D812A}" destId="{A02435B6-D934-4BFA-8B9D-7F9C89CA8E5A}" srcOrd="2" destOrd="0" presId="urn:microsoft.com/office/officeart/2018/5/layout/IconCircleLabelList"/>
    <dgm:cxn modelId="{886891AA-824C-4CF2-A798-24E1B9A58E9A}" type="presParOf" srcId="{F3F8BD2F-53A4-4F81-BE77-FAE2E14D812A}" destId="{4C6C2C30-8143-43BE-9CE4-345357F310A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9510C6-489A-49BC-A8E1-271E8DA726C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53BA15-F473-4607-B242-1F92B545528F}">
      <dgm:prSet/>
      <dgm:spPr/>
      <dgm:t>
        <a:bodyPr/>
        <a:lstStyle/>
        <a:p>
          <a:pPr>
            <a:lnSpc>
              <a:spcPct val="100000"/>
            </a:lnSpc>
            <a:defRPr cap="all"/>
          </a:pPr>
          <a:r>
            <a:rPr lang="en-US"/>
            <a:t>DATASET USED: RAVDESS </a:t>
          </a:r>
        </a:p>
      </dgm:t>
    </dgm:pt>
    <dgm:pt modelId="{CC42126A-3ABC-4DBE-B5D7-41B8758147EE}" type="parTrans" cxnId="{DD36CA96-DF6E-4A9B-8FEE-19A2084306D3}">
      <dgm:prSet/>
      <dgm:spPr/>
      <dgm:t>
        <a:bodyPr/>
        <a:lstStyle/>
        <a:p>
          <a:endParaRPr lang="en-US"/>
        </a:p>
      </dgm:t>
    </dgm:pt>
    <dgm:pt modelId="{D7D69B07-A2EF-48C4-A3C3-4B995A0F2EA8}" type="sibTrans" cxnId="{DD36CA96-DF6E-4A9B-8FEE-19A2084306D3}">
      <dgm:prSet/>
      <dgm:spPr/>
      <dgm:t>
        <a:bodyPr/>
        <a:lstStyle/>
        <a:p>
          <a:endParaRPr lang="en-US"/>
        </a:p>
      </dgm:t>
    </dgm:pt>
    <dgm:pt modelId="{CDA241AF-5334-40F1-8BCC-D15F54CB5A8C}">
      <dgm:prSet/>
      <dgm:spPr/>
      <dgm:t>
        <a:bodyPr/>
        <a:lstStyle/>
        <a:p>
          <a:pPr>
            <a:lnSpc>
              <a:spcPct val="100000"/>
            </a:lnSpc>
            <a:defRPr cap="all"/>
          </a:pPr>
          <a:r>
            <a:rPr lang="en-US" dirty="0"/>
            <a:t>ACCURACY: 81.32 % </a:t>
          </a:r>
        </a:p>
      </dgm:t>
    </dgm:pt>
    <dgm:pt modelId="{3FE07C29-0301-4F5D-BA01-058E605DCC98}" type="parTrans" cxnId="{31351820-50D3-44D5-87B4-8E37E801026C}">
      <dgm:prSet/>
      <dgm:spPr/>
      <dgm:t>
        <a:bodyPr/>
        <a:lstStyle/>
        <a:p>
          <a:endParaRPr lang="en-US"/>
        </a:p>
      </dgm:t>
    </dgm:pt>
    <dgm:pt modelId="{025A16BD-EEAA-4094-9B36-ED8E4C30B14D}" type="sibTrans" cxnId="{31351820-50D3-44D5-87B4-8E37E801026C}">
      <dgm:prSet/>
      <dgm:spPr/>
      <dgm:t>
        <a:bodyPr/>
        <a:lstStyle/>
        <a:p>
          <a:endParaRPr lang="en-US"/>
        </a:p>
      </dgm:t>
    </dgm:pt>
    <dgm:pt modelId="{3CB7BAC2-C50F-42D7-930C-D9BA4237FB0B}" type="pres">
      <dgm:prSet presAssocID="{799510C6-489A-49BC-A8E1-271E8DA726C9}" presName="root" presStyleCnt="0">
        <dgm:presLayoutVars>
          <dgm:dir/>
          <dgm:resizeHandles val="exact"/>
        </dgm:presLayoutVars>
      </dgm:prSet>
      <dgm:spPr/>
      <dgm:t>
        <a:bodyPr/>
        <a:lstStyle/>
        <a:p>
          <a:endParaRPr lang="en-US"/>
        </a:p>
      </dgm:t>
    </dgm:pt>
    <dgm:pt modelId="{1A6C7757-038C-4852-934D-DE3D009117E4}" type="pres">
      <dgm:prSet presAssocID="{4953BA15-F473-4607-B242-1F92B545528F}" presName="compNode" presStyleCnt="0"/>
      <dgm:spPr/>
    </dgm:pt>
    <dgm:pt modelId="{570F2BE3-B516-42D3-AC1F-082157279F53}" type="pres">
      <dgm:prSet presAssocID="{4953BA15-F473-4607-B242-1F92B545528F}" presName="iconBgRect" presStyleLbl="bgShp" presStyleIdx="0" presStyleCnt="2"/>
      <dgm:spPr/>
    </dgm:pt>
    <dgm:pt modelId="{0FB0FF83-1B14-4479-BAE9-5EDFEB22FF6B}" type="pres">
      <dgm:prSet presAssocID="{4953BA15-F473-4607-B242-1F92B545528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Database"/>
        </a:ext>
      </dgm:extLst>
    </dgm:pt>
    <dgm:pt modelId="{8E982E61-EDF1-4419-A34E-1F01522EE60E}" type="pres">
      <dgm:prSet presAssocID="{4953BA15-F473-4607-B242-1F92B545528F}" presName="spaceRect" presStyleCnt="0"/>
      <dgm:spPr/>
    </dgm:pt>
    <dgm:pt modelId="{A572B56B-540C-4565-8688-7F20DF5A867A}" type="pres">
      <dgm:prSet presAssocID="{4953BA15-F473-4607-B242-1F92B545528F}" presName="textRect" presStyleLbl="revTx" presStyleIdx="0" presStyleCnt="2">
        <dgm:presLayoutVars>
          <dgm:chMax val="1"/>
          <dgm:chPref val="1"/>
        </dgm:presLayoutVars>
      </dgm:prSet>
      <dgm:spPr/>
      <dgm:t>
        <a:bodyPr/>
        <a:lstStyle/>
        <a:p>
          <a:endParaRPr lang="en-US"/>
        </a:p>
      </dgm:t>
    </dgm:pt>
    <dgm:pt modelId="{D75287A1-84A4-417A-B562-B04A533BA949}" type="pres">
      <dgm:prSet presAssocID="{D7D69B07-A2EF-48C4-A3C3-4B995A0F2EA8}" presName="sibTrans" presStyleCnt="0"/>
      <dgm:spPr/>
    </dgm:pt>
    <dgm:pt modelId="{9413F19B-7FF3-45DF-BAF7-7D2AAF4EC25E}" type="pres">
      <dgm:prSet presAssocID="{CDA241AF-5334-40F1-8BCC-D15F54CB5A8C}" presName="compNode" presStyleCnt="0"/>
      <dgm:spPr/>
    </dgm:pt>
    <dgm:pt modelId="{7E57271D-64DB-4B75-BE99-D999A101CBA5}" type="pres">
      <dgm:prSet presAssocID="{CDA241AF-5334-40F1-8BCC-D15F54CB5A8C}" presName="iconBgRect" presStyleLbl="bgShp" presStyleIdx="1" presStyleCnt="2"/>
      <dgm:spPr/>
    </dgm:pt>
    <dgm:pt modelId="{586FA70C-FF08-474D-BCAD-9C30FF4856D3}" type="pres">
      <dgm:prSet presAssocID="{CDA241AF-5334-40F1-8BCC-D15F54CB5A8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Target"/>
        </a:ext>
      </dgm:extLst>
    </dgm:pt>
    <dgm:pt modelId="{625DE81A-28C3-4590-87A4-6A9C2DE1E254}" type="pres">
      <dgm:prSet presAssocID="{CDA241AF-5334-40F1-8BCC-D15F54CB5A8C}" presName="spaceRect" presStyleCnt="0"/>
      <dgm:spPr/>
    </dgm:pt>
    <dgm:pt modelId="{BE46D158-4463-482B-96D3-41A734258F79}" type="pres">
      <dgm:prSet presAssocID="{CDA241AF-5334-40F1-8BCC-D15F54CB5A8C}" presName="textRect" presStyleLbl="revTx" presStyleIdx="1" presStyleCnt="2" custScaleX="108630">
        <dgm:presLayoutVars>
          <dgm:chMax val="1"/>
          <dgm:chPref val="1"/>
        </dgm:presLayoutVars>
      </dgm:prSet>
      <dgm:spPr/>
      <dgm:t>
        <a:bodyPr/>
        <a:lstStyle/>
        <a:p>
          <a:endParaRPr lang="en-US"/>
        </a:p>
      </dgm:t>
    </dgm:pt>
  </dgm:ptLst>
  <dgm:cxnLst>
    <dgm:cxn modelId="{DD36CA96-DF6E-4A9B-8FEE-19A2084306D3}" srcId="{799510C6-489A-49BC-A8E1-271E8DA726C9}" destId="{4953BA15-F473-4607-B242-1F92B545528F}" srcOrd="0" destOrd="0" parTransId="{CC42126A-3ABC-4DBE-B5D7-41B8758147EE}" sibTransId="{D7D69B07-A2EF-48C4-A3C3-4B995A0F2EA8}"/>
    <dgm:cxn modelId="{31351820-50D3-44D5-87B4-8E37E801026C}" srcId="{799510C6-489A-49BC-A8E1-271E8DA726C9}" destId="{CDA241AF-5334-40F1-8BCC-D15F54CB5A8C}" srcOrd="1" destOrd="0" parTransId="{3FE07C29-0301-4F5D-BA01-058E605DCC98}" sibTransId="{025A16BD-EEAA-4094-9B36-ED8E4C30B14D}"/>
    <dgm:cxn modelId="{35FF939E-1BAD-9D47-9150-4F9580B25C04}" type="presOf" srcId="{799510C6-489A-49BC-A8E1-271E8DA726C9}" destId="{3CB7BAC2-C50F-42D7-930C-D9BA4237FB0B}" srcOrd="0" destOrd="0" presId="urn:microsoft.com/office/officeart/2018/5/layout/IconCircleLabelList"/>
    <dgm:cxn modelId="{BE45A9CE-DE23-7248-8F69-1678DE97ACEF}" type="presOf" srcId="{CDA241AF-5334-40F1-8BCC-D15F54CB5A8C}" destId="{BE46D158-4463-482B-96D3-41A734258F79}" srcOrd="0" destOrd="0" presId="urn:microsoft.com/office/officeart/2018/5/layout/IconCircleLabelList"/>
    <dgm:cxn modelId="{CC35CD2B-CB79-0348-B72D-B814E5D63AC2}" type="presOf" srcId="{4953BA15-F473-4607-B242-1F92B545528F}" destId="{A572B56B-540C-4565-8688-7F20DF5A867A}" srcOrd="0" destOrd="0" presId="urn:microsoft.com/office/officeart/2018/5/layout/IconCircleLabelList"/>
    <dgm:cxn modelId="{F91ABC4D-0E93-A84F-B455-2646B97A32F1}" type="presParOf" srcId="{3CB7BAC2-C50F-42D7-930C-D9BA4237FB0B}" destId="{1A6C7757-038C-4852-934D-DE3D009117E4}" srcOrd="0" destOrd="0" presId="urn:microsoft.com/office/officeart/2018/5/layout/IconCircleLabelList"/>
    <dgm:cxn modelId="{502DD0E8-9DBA-C843-B02F-26D58CF65388}" type="presParOf" srcId="{1A6C7757-038C-4852-934D-DE3D009117E4}" destId="{570F2BE3-B516-42D3-AC1F-082157279F53}" srcOrd="0" destOrd="0" presId="urn:microsoft.com/office/officeart/2018/5/layout/IconCircleLabelList"/>
    <dgm:cxn modelId="{D3DBB6E8-A6AA-5E4B-B633-D09B17DF8A28}" type="presParOf" srcId="{1A6C7757-038C-4852-934D-DE3D009117E4}" destId="{0FB0FF83-1B14-4479-BAE9-5EDFEB22FF6B}" srcOrd="1" destOrd="0" presId="urn:microsoft.com/office/officeart/2018/5/layout/IconCircleLabelList"/>
    <dgm:cxn modelId="{2C613B42-8F19-A944-9B67-2806BACFDD3A}" type="presParOf" srcId="{1A6C7757-038C-4852-934D-DE3D009117E4}" destId="{8E982E61-EDF1-4419-A34E-1F01522EE60E}" srcOrd="2" destOrd="0" presId="urn:microsoft.com/office/officeart/2018/5/layout/IconCircleLabelList"/>
    <dgm:cxn modelId="{57F58391-E475-FF4A-A642-E8F56F44D9E1}" type="presParOf" srcId="{1A6C7757-038C-4852-934D-DE3D009117E4}" destId="{A572B56B-540C-4565-8688-7F20DF5A867A}" srcOrd="3" destOrd="0" presId="urn:microsoft.com/office/officeart/2018/5/layout/IconCircleLabelList"/>
    <dgm:cxn modelId="{72B6AC91-0E6E-FE4E-A98A-995EF183E56C}" type="presParOf" srcId="{3CB7BAC2-C50F-42D7-930C-D9BA4237FB0B}" destId="{D75287A1-84A4-417A-B562-B04A533BA949}" srcOrd="1" destOrd="0" presId="urn:microsoft.com/office/officeart/2018/5/layout/IconCircleLabelList"/>
    <dgm:cxn modelId="{849F86D0-5419-C145-88CD-1DE705EF783C}" type="presParOf" srcId="{3CB7BAC2-C50F-42D7-930C-D9BA4237FB0B}" destId="{9413F19B-7FF3-45DF-BAF7-7D2AAF4EC25E}" srcOrd="2" destOrd="0" presId="urn:microsoft.com/office/officeart/2018/5/layout/IconCircleLabelList"/>
    <dgm:cxn modelId="{9863C968-9CB4-A541-BBB4-9C843043AAF4}" type="presParOf" srcId="{9413F19B-7FF3-45DF-BAF7-7D2AAF4EC25E}" destId="{7E57271D-64DB-4B75-BE99-D999A101CBA5}" srcOrd="0" destOrd="0" presId="urn:microsoft.com/office/officeart/2018/5/layout/IconCircleLabelList"/>
    <dgm:cxn modelId="{69F8473C-E74F-354C-B23B-28D810199EE7}" type="presParOf" srcId="{9413F19B-7FF3-45DF-BAF7-7D2AAF4EC25E}" destId="{586FA70C-FF08-474D-BCAD-9C30FF4856D3}" srcOrd="1" destOrd="0" presId="urn:microsoft.com/office/officeart/2018/5/layout/IconCircleLabelList"/>
    <dgm:cxn modelId="{F239592A-4D3A-AD41-8536-793729674BD7}" type="presParOf" srcId="{9413F19B-7FF3-45DF-BAF7-7D2AAF4EC25E}" destId="{625DE81A-28C3-4590-87A4-6A9C2DE1E254}" srcOrd="2" destOrd="0" presId="urn:microsoft.com/office/officeart/2018/5/layout/IconCircleLabelList"/>
    <dgm:cxn modelId="{8469084C-7D1D-B846-A6FC-0A04C60B89B9}" type="presParOf" srcId="{9413F19B-7FF3-45DF-BAF7-7D2AAF4EC25E}" destId="{BE46D158-4463-482B-96D3-41A734258F7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33DB1A-6186-4B30-AA34-E3200DA05C97}" type="doc">
      <dgm:prSet loTypeId="urn:microsoft.com/office/officeart/2005/8/layout/hierarchy3" loCatId="hierarchy" qsTypeId="urn:microsoft.com/office/officeart/2005/8/quickstyle/simple4" qsCatId="simple" csTypeId="urn:microsoft.com/office/officeart/2005/8/colors/colorful1" csCatId="colorful"/>
      <dgm:spPr/>
      <dgm:t>
        <a:bodyPr/>
        <a:lstStyle/>
        <a:p>
          <a:endParaRPr lang="en-US"/>
        </a:p>
      </dgm:t>
    </dgm:pt>
    <dgm:pt modelId="{50C12F26-2B76-40B1-92C4-02BFE971ADB9}">
      <dgm:prSet/>
      <dgm:spPr/>
      <dgm:t>
        <a:bodyPr/>
        <a:lstStyle/>
        <a:p>
          <a:r>
            <a:rPr lang="en-US"/>
            <a:t>- Performance metrics like accuracy, F1-score</a:t>
          </a:r>
        </a:p>
      </dgm:t>
    </dgm:pt>
    <dgm:pt modelId="{F439DF27-14BC-4AE0-B08F-5340C7B3563D}" type="parTrans" cxnId="{84FE4401-7001-4F79-B34D-631F00E3A555}">
      <dgm:prSet/>
      <dgm:spPr/>
      <dgm:t>
        <a:bodyPr/>
        <a:lstStyle/>
        <a:p>
          <a:endParaRPr lang="en-US"/>
        </a:p>
      </dgm:t>
    </dgm:pt>
    <dgm:pt modelId="{10B87071-4E01-4989-96CA-63E0BDCD96ED}" type="sibTrans" cxnId="{84FE4401-7001-4F79-B34D-631F00E3A555}">
      <dgm:prSet/>
      <dgm:spPr/>
      <dgm:t>
        <a:bodyPr/>
        <a:lstStyle/>
        <a:p>
          <a:endParaRPr lang="en-US"/>
        </a:p>
      </dgm:t>
    </dgm:pt>
    <dgm:pt modelId="{2658C5BE-A9C8-496F-9B48-1E41609EF689}">
      <dgm:prSet/>
      <dgm:spPr/>
      <dgm:t>
        <a:bodyPr/>
        <a:lstStyle/>
        <a:p>
          <a:r>
            <a:rPr lang="en-US" dirty="0"/>
            <a:t>- Performance comparison of models on benchmark datasets</a:t>
          </a:r>
        </a:p>
      </dgm:t>
    </dgm:pt>
    <dgm:pt modelId="{FFB5C000-A6CD-428C-8C17-4B319ADDEF17}" type="parTrans" cxnId="{3E36671C-C35C-4A4B-982F-9FB8F1BD673C}">
      <dgm:prSet/>
      <dgm:spPr/>
      <dgm:t>
        <a:bodyPr/>
        <a:lstStyle/>
        <a:p>
          <a:endParaRPr lang="en-US"/>
        </a:p>
      </dgm:t>
    </dgm:pt>
    <dgm:pt modelId="{D0EC7625-02B4-4802-B5D8-747E2B604D49}" type="sibTrans" cxnId="{3E36671C-C35C-4A4B-982F-9FB8F1BD673C}">
      <dgm:prSet/>
      <dgm:spPr/>
      <dgm:t>
        <a:bodyPr/>
        <a:lstStyle/>
        <a:p>
          <a:endParaRPr lang="en-US"/>
        </a:p>
      </dgm:t>
    </dgm:pt>
    <dgm:pt modelId="{B81D82C2-4832-448D-9934-0229822A5225}">
      <dgm:prSet/>
      <dgm:spPr/>
      <dgm:t>
        <a:bodyPr/>
        <a:lstStyle/>
        <a:p>
          <a:r>
            <a:rPr lang="en-US"/>
            <a:t>- Discussion of limitations and challenges</a:t>
          </a:r>
        </a:p>
      </dgm:t>
    </dgm:pt>
    <dgm:pt modelId="{8B83EB3C-40AC-4660-86DF-410E9E8415F3}" type="parTrans" cxnId="{BC92316C-516D-41F5-9DAF-25829E7AE2C8}">
      <dgm:prSet/>
      <dgm:spPr/>
      <dgm:t>
        <a:bodyPr/>
        <a:lstStyle/>
        <a:p>
          <a:endParaRPr lang="en-US"/>
        </a:p>
      </dgm:t>
    </dgm:pt>
    <dgm:pt modelId="{E856EBE1-5F23-4D67-83CA-C5D969CAD96E}" type="sibTrans" cxnId="{BC92316C-516D-41F5-9DAF-25829E7AE2C8}">
      <dgm:prSet/>
      <dgm:spPr/>
      <dgm:t>
        <a:bodyPr/>
        <a:lstStyle/>
        <a:p>
          <a:endParaRPr lang="en-US"/>
        </a:p>
      </dgm:t>
    </dgm:pt>
    <dgm:pt modelId="{F6FFBF42-65E4-C84F-BB92-6850DE1D9D43}" type="pres">
      <dgm:prSet presAssocID="{7033DB1A-6186-4B30-AA34-E3200DA05C97}" presName="diagram" presStyleCnt="0">
        <dgm:presLayoutVars>
          <dgm:chPref val="1"/>
          <dgm:dir/>
          <dgm:animOne val="branch"/>
          <dgm:animLvl val="lvl"/>
          <dgm:resizeHandles/>
        </dgm:presLayoutVars>
      </dgm:prSet>
      <dgm:spPr/>
      <dgm:t>
        <a:bodyPr/>
        <a:lstStyle/>
        <a:p>
          <a:endParaRPr lang="en-US"/>
        </a:p>
      </dgm:t>
    </dgm:pt>
    <dgm:pt modelId="{8D691EDD-ADE3-E64E-9ECE-9229890ABFCB}" type="pres">
      <dgm:prSet presAssocID="{50C12F26-2B76-40B1-92C4-02BFE971ADB9}" presName="root" presStyleCnt="0"/>
      <dgm:spPr/>
    </dgm:pt>
    <dgm:pt modelId="{061806DE-DCB1-EC4E-B07F-D7C825571B44}" type="pres">
      <dgm:prSet presAssocID="{50C12F26-2B76-40B1-92C4-02BFE971ADB9}" presName="rootComposite" presStyleCnt="0"/>
      <dgm:spPr/>
    </dgm:pt>
    <dgm:pt modelId="{042C4122-822F-804E-B1C5-D7D2423B01C4}" type="pres">
      <dgm:prSet presAssocID="{50C12F26-2B76-40B1-92C4-02BFE971ADB9}" presName="rootText" presStyleLbl="node1" presStyleIdx="0" presStyleCnt="3"/>
      <dgm:spPr/>
      <dgm:t>
        <a:bodyPr/>
        <a:lstStyle/>
        <a:p>
          <a:endParaRPr lang="en-US"/>
        </a:p>
      </dgm:t>
    </dgm:pt>
    <dgm:pt modelId="{AB24964D-9183-8843-AFDB-ABCBFC540B3F}" type="pres">
      <dgm:prSet presAssocID="{50C12F26-2B76-40B1-92C4-02BFE971ADB9}" presName="rootConnector" presStyleLbl="node1" presStyleIdx="0" presStyleCnt="3"/>
      <dgm:spPr/>
      <dgm:t>
        <a:bodyPr/>
        <a:lstStyle/>
        <a:p>
          <a:endParaRPr lang="en-US"/>
        </a:p>
      </dgm:t>
    </dgm:pt>
    <dgm:pt modelId="{5E1AC8B1-9210-EC47-A3AF-08F8A02CD2A6}" type="pres">
      <dgm:prSet presAssocID="{50C12F26-2B76-40B1-92C4-02BFE971ADB9}" presName="childShape" presStyleCnt="0"/>
      <dgm:spPr/>
    </dgm:pt>
    <dgm:pt modelId="{FF1F97A0-D01F-2849-AFC7-384105C2E259}" type="pres">
      <dgm:prSet presAssocID="{2658C5BE-A9C8-496F-9B48-1E41609EF689}" presName="root" presStyleCnt="0"/>
      <dgm:spPr/>
    </dgm:pt>
    <dgm:pt modelId="{93B3E69C-5F1E-BF4F-AD04-FAF9D0C9E0E3}" type="pres">
      <dgm:prSet presAssocID="{2658C5BE-A9C8-496F-9B48-1E41609EF689}" presName="rootComposite" presStyleCnt="0"/>
      <dgm:spPr/>
    </dgm:pt>
    <dgm:pt modelId="{4446EC46-F6BB-3A4C-8394-614F3D14C4B6}" type="pres">
      <dgm:prSet presAssocID="{2658C5BE-A9C8-496F-9B48-1E41609EF689}" presName="rootText" presStyleLbl="node1" presStyleIdx="1" presStyleCnt="3"/>
      <dgm:spPr/>
      <dgm:t>
        <a:bodyPr/>
        <a:lstStyle/>
        <a:p>
          <a:endParaRPr lang="en-US"/>
        </a:p>
      </dgm:t>
    </dgm:pt>
    <dgm:pt modelId="{C647E6B1-58C8-9A4A-89E5-37B2B9D31BA1}" type="pres">
      <dgm:prSet presAssocID="{2658C5BE-A9C8-496F-9B48-1E41609EF689}" presName="rootConnector" presStyleLbl="node1" presStyleIdx="1" presStyleCnt="3"/>
      <dgm:spPr/>
      <dgm:t>
        <a:bodyPr/>
        <a:lstStyle/>
        <a:p>
          <a:endParaRPr lang="en-US"/>
        </a:p>
      </dgm:t>
    </dgm:pt>
    <dgm:pt modelId="{018950DF-9E72-C849-AB98-AA1604FBC790}" type="pres">
      <dgm:prSet presAssocID="{2658C5BE-A9C8-496F-9B48-1E41609EF689}" presName="childShape" presStyleCnt="0"/>
      <dgm:spPr/>
    </dgm:pt>
    <dgm:pt modelId="{07A472F4-A8AB-7F43-B4A9-D04F53A95357}" type="pres">
      <dgm:prSet presAssocID="{B81D82C2-4832-448D-9934-0229822A5225}" presName="root" presStyleCnt="0"/>
      <dgm:spPr/>
    </dgm:pt>
    <dgm:pt modelId="{0B7BAE39-A07C-D143-90CB-BFDABAE06A81}" type="pres">
      <dgm:prSet presAssocID="{B81D82C2-4832-448D-9934-0229822A5225}" presName="rootComposite" presStyleCnt="0"/>
      <dgm:spPr/>
    </dgm:pt>
    <dgm:pt modelId="{75ED5EDE-4AEF-324A-92EC-D2E91890D699}" type="pres">
      <dgm:prSet presAssocID="{B81D82C2-4832-448D-9934-0229822A5225}" presName="rootText" presStyleLbl="node1" presStyleIdx="2" presStyleCnt="3"/>
      <dgm:spPr/>
      <dgm:t>
        <a:bodyPr/>
        <a:lstStyle/>
        <a:p>
          <a:endParaRPr lang="en-US"/>
        </a:p>
      </dgm:t>
    </dgm:pt>
    <dgm:pt modelId="{0F1F7DF0-D036-2147-8985-51AECF219EA2}" type="pres">
      <dgm:prSet presAssocID="{B81D82C2-4832-448D-9934-0229822A5225}" presName="rootConnector" presStyleLbl="node1" presStyleIdx="2" presStyleCnt="3"/>
      <dgm:spPr/>
      <dgm:t>
        <a:bodyPr/>
        <a:lstStyle/>
        <a:p>
          <a:endParaRPr lang="en-US"/>
        </a:p>
      </dgm:t>
    </dgm:pt>
    <dgm:pt modelId="{BFAC8A88-C5B1-A642-888D-102D1FC677CC}" type="pres">
      <dgm:prSet presAssocID="{B81D82C2-4832-448D-9934-0229822A5225}" presName="childShape" presStyleCnt="0"/>
      <dgm:spPr/>
    </dgm:pt>
  </dgm:ptLst>
  <dgm:cxnLst>
    <dgm:cxn modelId="{FEB9ED04-895D-9046-86FD-17CC9F4AD7A2}" type="presOf" srcId="{7033DB1A-6186-4B30-AA34-E3200DA05C97}" destId="{F6FFBF42-65E4-C84F-BB92-6850DE1D9D43}" srcOrd="0" destOrd="0" presId="urn:microsoft.com/office/officeart/2005/8/layout/hierarchy3"/>
    <dgm:cxn modelId="{D1B6B8A4-0CCD-CE44-9424-C437C219791C}" type="presOf" srcId="{B81D82C2-4832-448D-9934-0229822A5225}" destId="{75ED5EDE-4AEF-324A-92EC-D2E91890D699}" srcOrd="0" destOrd="0" presId="urn:microsoft.com/office/officeart/2005/8/layout/hierarchy3"/>
    <dgm:cxn modelId="{3E36671C-C35C-4A4B-982F-9FB8F1BD673C}" srcId="{7033DB1A-6186-4B30-AA34-E3200DA05C97}" destId="{2658C5BE-A9C8-496F-9B48-1E41609EF689}" srcOrd="1" destOrd="0" parTransId="{FFB5C000-A6CD-428C-8C17-4B319ADDEF17}" sibTransId="{D0EC7625-02B4-4802-B5D8-747E2B604D49}"/>
    <dgm:cxn modelId="{DB9EDA48-2E2B-C146-92B4-2E954AB01F98}" type="presOf" srcId="{50C12F26-2B76-40B1-92C4-02BFE971ADB9}" destId="{AB24964D-9183-8843-AFDB-ABCBFC540B3F}" srcOrd="1" destOrd="0" presId="urn:microsoft.com/office/officeart/2005/8/layout/hierarchy3"/>
    <dgm:cxn modelId="{5804FD0D-7156-0B44-945C-F7750817DDD8}" type="presOf" srcId="{B81D82C2-4832-448D-9934-0229822A5225}" destId="{0F1F7DF0-D036-2147-8985-51AECF219EA2}" srcOrd="1" destOrd="0" presId="urn:microsoft.com/office/officeart/2005/8/layout/hierarchy3"/>
    <dgm:cxn modelId="{C3BB7732-4998-4D43-A8FD-BC7F4BF13A94}" type="presOf" srcId="{2658C5BE-A9C8-496F-9B48-1E41609EF689}" destId="{4446EC46-F6BB-3A4C-8394-614F3D14C4B6}" srcOrd="0" destOrd="0" presId="urn:microsoft.com/office/officeart/2005/8/layout/hierarchy3"/>
    <dgm:cxn modelId="{237E2D47-46E7-AA44-95C3-94554DD34688}" type="presOf" srcId="{2658C5BE-A9C8-496F-9B48-1E41609EF689}" destId="{C647E6B1-58C8-9A4A-89E5-37B2B9D31BA1}" srcOrd="1" destOrd="0" presId="urn:microsoft.com/office/officeart/2005/8/layout/hierarchy3"/>
    <dgm:cxn modelId="{4186E9E3-2D8D-0842-9979-8D6FD363E280}" type="presOf" srcId="{50C12F26-2B76-40B1-92C4-02BFE971ADB9}" destId="{042C4122-822F-804E-B1C5-D7D2423B01C4}" srcOrd="0" destOrd="0" presId="urn:microsoft.com/office/officeart/2005/8/layout/hierarchy3"/>
    <dgm:cxn modelId="{BC92316C-516D-41F5-9DAF-25829E7AE2C8}" srcId="{7033DB1A-6186-4B30-AA34-E3200DA05C97}" destId="{B81D82C2-4832-448D-9934-0229822A5225}" srcOrd="2" destOrd="0" parTransId="{8B83EB3C-40AC-4660-86DF-410E9E8415F3}" sibTransId="{E856EBE1-5F23-4D67-83CA-C5D969CAD96E}"/>
    <dgm:cxn modelId="{84FE4401-7001-4F79-B34D-631F00E3A555}" srcId="{7033DB1A-6186-4B30-AA34-E3200DA05C97}" destId="{50C12F26-2B76-40B1-92C4-02BFE971ADB9}" srcOrd="0" destOrd="0" parTransId="{F439DF27-14BC-4AE0-B08F-5340C7B3563D}" sibTransId="{10B87071-4E01-4989-96CA-63E0BDCD96ED}"/>
    <dgm:cxn modelId="{9C663832-62C4-7740-99BA-BD438E067BA6}" type="presParOf" srcId="{F6FFBF42-65E4-C84F-BB92-6850DE1D9D43}" destId="{8D691EDD-ADE3-E64E-9ECE-9229890ABFCB}" srcOrd="0" destOrd="0" presId="urn:microsoft.com/office/officeart/2005/8/layout/hierarchy3"/>
    <dgm:cxn modelId="{A9743D81-3955-0444-9B8F-96F4B1C45432}" type="presParOf" srcId="{8D691EDD-ADE3-E64E-9ECE-9229890ABFCB}" destId="{061806DE-DCB1-EC4E-B07F-D7C825571B44}" srcOrd="0" destOrd="0" presId="urn:microsoft.com/office/officeart/2005/8/layout/hierarchy3"/>
    <dgm:cxn modelId="{7FA14F60-27FA-BA45-BE77-2CFADB6C2941}" type="presParOf" srcId="{061806DE-DCB1-EC4E-B07F-D7C825571B44}" destId="{042C4122-822F-804E-B1C5-D7D2423B01C4}" srcOrd="0" destOrd="0" presId="urn:microsoft.com/office/officeart/2005/8/layout/hierarchy3"/>
    <dgm:cxn modelId="{9A7A76F0-0ADD-F544-886C-5CE879C0B07B}" type="presParOf" srcId="{061806DE-DCB1-EC4E-B07F-D7C825571B44}" destId="{AB24964D-9183-8843-AFDB-ABCBFC540B3F}" srcOrd="1" destOrd="0" presId="urn:microsoft.com/office/officeart/2005/8/layout/hierarchy3"/>
    <dgm:cxn modelId="{3851B46F-3547-8741-8892-EADE031F3A37}" type="presParOf" srcId="{8D691EDD-ADE3-E64E-9ECE-9229890ABFCB}" destId="{5E1AC8B1-9210-EC47-A3AF-08F8A02CD2A6}" srcOrd="1" destOrd="0" presId="urn:microsoft.com/office/officeart/2005/8/layout/hierarchy3"/>
    <dgm:cxn modelId="{0EC4A911-7CD4-D246-AC6D-BE702BC39273}" type="presParOf" srcId="{F6FFBF42-65E4-C84F-BB92-6850DE1D9D43}" destId="{FF1F97A0-D01F-2849-AFC7-384105C2E259}" srcOrd="1" destOrd="0" presId="urn:microsoft.com/office/officeart/2005/8/layout/hierarchy3"/>
    <dgm:cxn modelId="{82E36CEA-63E9-B848-B752-80A99BFD841D}" type="presParOf" srcId="{FF1F97A0-D01F-2849-AFC7-384105C2E259}" destId="{93B3E69C-5F1E-BF4F-AD04-FAF9D0C9E0E3}" srcOrd="0" destOrd="0" presId="urn:microsoft.com/office/officeart/2005/8/layout/hierarchy3"/>
    <dgm:cxn modelId="{64B1F6CE-1CAE-D84E-9287-4993E8196585}" type="presParOf" srcId="{93B3E69C-5F1E-BF4F-AD04-FAF9D0C9E0E3}" destId="{4446EC46-F6BB-3A4C-8394-614F3D14C4B6}" srcOrd="0" destOrd="0" presId="urn:microsoft.com/office/officeart/2005/8/layout/hierarchy3"/>
    <dgm:cxn modelId="{50B0D80F-0CCF-0D42-8C6A-BC97AE5C8A67}" type="presParOf" srcId="{93B3E69C-5F1E-BF4F-AD04-FAF9D0C9E0E3}" destId="{C647E6B1-58C8-9A4A-89E5-37B2B9D31BA1}" srcOrd="1" destOrd="0" presId="urn:microsoft.com/office/officeart/2005/8/layout/hierarchy3"/>
    <dgm:cxn modelId="{F0E40842-D9E6-2F4F-8D2A-C6737A8BFC75}" type="presParOf" srcId="{FF1F97A0-D01F-2849-AFC7-384105C2E259}" destId="{018950DF-9E72-C849-AB98-AA1604FBC790}" srcOrd="1" destOrd="0" presId="urn:microsoft.com/office/officeart/2005/8/layout/hierarchy3"/>
    <dgm:cxn modelId="{7B2FA145-542C-E347-88AE-381449806DAA}" type="presParOf" srcId="{F6FFBF42-65E4-C84F-BB92-6850DE1D9D43}" destId="{07A472F4-A8AB-7F43-B4A9-D04F53A95357}" srcOrd="2" destOrd="0" presId="urn:microsoft.com/office/officeart/2005/8/layout/hierarchy3"/>
    <dgm:cxn modelId="{EAD67A01-2A2F-9043-85C9-AFEBCA2CFBBE}" type="presParOf" srcId="{07A472F4-A8AB-7F43-B4A9-D04F53A95357}" destId="{0B7BAE39-A07C-D143-90CB-BFDABAE06A81}" srcOrd="0" destOrd="0" presId="urn:microsoft.com/office/officeart/2005/8/layout/hierarchy3"/>
    <dgm:cxn modelId="{4AEF896D-87B9-EC4F-9884-A88B16F39F8B}" type="presParOf" srcId="{0B7BAE39-A07C-D143-90CB-BFDABAE06A81}" destId="{75ED5EDE-4AEF-324A-92EC-D2E91890D699}" srcOrd="0" destOrd="0" presId="urn:microsoft.com/office/officeart/2005/8/layout/hierarchy3"/>
    <dgm:cxn modelId="{89CA2200-4C3C-084A-A9EE-7DEE8C1EE724}" type="presParOf" srcId="{0B7BAE39-A07C-D143-90CB-BFDABAE06A81}" destId="{0F1F7DF0-D036-2147-8985-51AECF219EA2}" srcOrd="1" destOrd="0" presId="urn:microsoft.com/office/officeart/2005/8/layout/hierarchy3"/>
    <dgm:cxn modelId="{9C14D0B8-F964-4A40-A3A5-112E63004669}" type="presParOf" srcId="{07A472F4-A8AB-7F43-B4A9-D04F53A95357}" destId="{BFAC8A88-C5B1-A642-888D-102D1FC677CC}"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D4A34-C856-4370-9757-F543E458AAE9}">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7F33F6-7FAE-4E41-9600-47DA1ADC0060}">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B2F8B3-7608-4925-972D-8A697AF7A40F}">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lvl="0" algn="l" defTabSz="889000">
            <a:lnSpc>
              <a:spcPct val="90000"/>
            </a:lnSpc>
            <a:spcBef>
              <a:spcPct val="0"/>
            </a:spcBef>
            <a:spcAft>
              <a:spcPct val="35000"/>
            </a:spcAft>
          </a:pPr>
          <a:r>
            <a:rPr lang="en-US" sz="2000" kern="1200"/>
            <a:t>- What is emotion recognition and why it matters</a:t>
          </a:r>
        </a:p>
      </dsp:txBody>
      <dsp:txXfrm>
        <a:off x="1279109" y="2185"/>
        <a:ext cx="5553102" cy="1107454"/>
      </dsp:txXfrm>
    </dsp:sp>
    <dsp:sp modelId="{2E7D7168-E8A3-4965-8D4E-D9AE06F13777}">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38F30C-993B-44E2-8847-CEA96CF7A339}">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46DCD0-9798-4D84-A57A-02A695788103}">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lvl="0" algn="l" defTabSz="889000">
            <a:lnSpc>
              <a:spcPct val="90000"/>
            </a:lnSpc>
            <a:spcBef>
              <a:spcPct val="0"/>
            </a:spcBef>
            <a:spcAft>
              <a:spcPct val="35000"/>
            </a:spcAft>
          </a:pPr>
          <a:r>
            <a:rPr lang="en-US" sz="2000" kern="1200"/>
            <a:t>- Challenges of detecting emotions from single modalities</a:t>
          </a:r>
        </a:p>
      </dsp:txBody>
      <dsp:txXfrm>
        <a:off x="1279109" y="1386503"/>
        <a:ext cx="5553102" cy="1107454"/>
      </dsp:txXfrm>
    </dsp:sp>
    <dsp:sp modelId="{F0CBB055-C445-42F2-860B-6F6A37D85628}">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C376A6-543D-494F-8713-852AAC1EFC2C}">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6FAF10-1C96-45C5-83C9-DFE71ED2156F}">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lvl="0" algn="l" defTabSz="889000">
            <a:lnSpc>
              <a:spcPct val="90000"/>
            </a:lnSpc>
            <a:spcBef>
              <a:spcPct val="0"/>
            </a:spcBef>
            <a:spcAft>
              <a:spcPct val="35000"/>
            </a:spcAft>
          </a:pPr>
          <a:r>
            <a:rPr lang="en-US" sz="2000" kern="1200"/>
            <a:t>- Benefits of using multiple data types (text, audio, video, etc.)</a:t>
          </a:r>
        </a:p>
      </dsp:txBody>
      <dsp:txXfrm>
        <a:off x="1279109" y="2770821"/>
        <a:ext cx="5553102" cy="1107454"/>
      </dsp:txXfrm>
    </dsp:sp>
    <dsp:sp modelId="{67EB4FC2-9E03-487B-A920-E43A1DBEDAD0}">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D39BA-E2D5-4C6C-9DB5-F940109D82C3}">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E5EF20-DB8E-4760-8700-438BA9E1BA1E}">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lvl="0" algn="l" defTabSz="889000">
            <a:lnSpc>
              <a:spcPct val="90000"/>
            </a:lnSpc>
            <a:spcBef>
              <a:spcPct val="0"/>
            </a:spcBef>
            <a:spcAft>
              <a:spcPct val="35000"/>
            </a:spcAft>
          </a:pPr>
          <a:r>
            <a:rPr lang="en-US" sz="2000" kern="1200"/>
            <a:t>Developing a real-time multimodal emotion recognition web app for text, sound, and video inputs</a:t>
          </a:r>
        </a:p>
      </dsp:txBody>
      <dsp:txXfrm>
        <a:off x="1279109" y="4155139"/>
        <a:ext cx="5553102" cy="11074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1A6F72-EF44-4D43-B832-B247AACBD98F}">
      <dsp:nvSpPr>
        <dsp:cNvPr id="0" name=""/>
        <dsp:cNvSpPr/>
      </dsp:nvSpPr>
      <dsp:spPr>
        <a:xfrm>
          <a:off x="0" y="0"/>
          <a:ext cx="7904655" cy="533159"/>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a:t>Data fusion - Developing methods to successfully integrate heterogeneous data types</a:t>
          </a:r>
        </a:p>
      </dsp:txBody>
      <dsp:txXfrm>
        <a:off x="15616" y="15616"/>
        <a:ext cx="7266954" cy="501927"/>
      </dsp:txXfrm>
    </dsp:sp>
    <dsp:sp modelId="{69BDC8A6-B434-354B-877E-80AAB006DD07}">
      <dsp:nvSpPr>
        <dsp:cNvPr id="0" name=""/>
        <dsp:cNvSpPr/>
      </dsp:nvSpPr>
      <dsp:spPr>
        <a:xfrm>
          <a:off x="590282" y="607209"/>
          <a:ext cx="7904655" cy="533159"/>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a:t>Dataset limitations - Obtaining large diverse labeled multi-modal datasets</a:t>
          </a:r>
        </a:p>
      </dsp:txBody>
      <dsp:txXfrm>
        <a:off x="605898" y="622825"/>
        <a:ext cx="6936586" cy="501927"/>
      </dsp:txXfrm>
    </dsp:sp>
    <dsp:sp modelId="{CEBD5D9B-EF0F-C544-81BC-15BB9B5F9BE3}">
      <dsp:nvSpPr>
        <dsp:cNvPr id="0" name=""/>
        <dsp:cNvSpPr/>
      </dsp:nvSpPr>
      <dsp:spPr>
        <a:xfrm>
          <a:off x="1180565" y="1214418"/>
          <a:ext cx="7904655" cy="533159"/>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a:t>Context modeling - Incorporating context understanding along with low-level signals</a:t>
          </a:r>
        </a:p>
      </dsp:txBody>
      <dsp:txXfrm>
        <a:off x="1196181" y="1230034"/>
        <a:ext cx="6936586" cy="501927"/>
      </dsp:txXfrm>
    </dsp:sp>
    <dsp:sp modelId="{165092B1-9AB8-CF41-BA22-269768B8B1AB}">
      <dsp:nvSpPr>
        <dsp:cNvPr id="0" name=""/>
        <dsp:cNvSpPr/>
      </dsp:nvSpPr>
      <dsp:spPr>
        <a:xfrm>
          <a:off x="1770848" y="1821627"/>
          <a:ext cx="7904655" cy="533159"/>
        </a:xfrm>
        <a:prstGeom prst="roundRect">
          <a:avLst>
            <a:gd name="adj" fmla="val 10000"/>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a:t>Generalizability - Ensuring models work across demographics and situations</a:t>
          </a:r>
        </a:p>
      </dsp:txBody>
      <dsp:txXfrm>
        <a:off x="1786464" y="1837243"/>
        <a:ext cx="6936586" cy="501927"/>
      </dsp:txXfrm>
    </dsp:sp>
    <dsp:sp modelId="{9935FA50-126A-1D4B-ACD5-A396DBDABC4C}">
      <dsp:nvSpPr>
        <dsp:cNvPr id="0" name=""/>
        <dsp:cNvSpPr/>
      </dsp:nvSpPr>
      <dsp:spPr>
        <a:xfrm>
          <a:off x="2361130" y="2428836"/>
          <a:ext cx="7904655" cy="533159"/>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a:t>Explainability - Understanding model decisions for transparency</a:t>
          </a:r>
        </a:p>
      </dsp:txBody>
      <dsp:txXfrm>
        <a:off x="2376746" y="2444452"/>
        <a:ext cx="6936586" cy="501927"/>
      </dsp:txXfrm>
    </dsp:sp>
    <dsp:sp modelId="{0C747889-E907-2444-ADD0-2D00D3292EBF}">
      <dsp:nvSpPr>
        <dsp:cNvPr id="0" name=""/>
        <dsp:cNvSpPr/>
      </dsp:nvSpPr>
      <dsp:spPr>
        <a:xfrm>
          <a:off x="7558101" y="389502"/>
          <a:ext cx="346553" cy="346553"/>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US" sz="1500" kern="1200"/>
        </a:p>
      </dsp:txBody>
      <dsp:txXfrm>
        <a:off x="7636075" y="389502"/>
        <a:ext cx="190605" cy="260781"/>
      </dsp:txXfrm>
    </dsp:sp>
    <dsp:sp modelId="{3397DBAD-D4A3-3842-AE0B-EE2AAE2802FA}">
      <dsp:nvSpPr>
        <dsp:cNvPr id="0" name=""/>
        <dsp:cNvSpPr/>
      </dsp:nvSpPr>
      <dsp:spPr>
        <a:xfrm>
          <a:off x="8148384" y="996711"/>
          <a:ext cx="346553" cy="346553"/>
        </a:xfrm>
        <a:prstGeom prst="downArrow">
          <a:avLst>
            <a:gd name="adj1" fmla="val 55000"/>
            <a:gd name="adj2" fmla="val 45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US" sz="1500" kern="1200"/>
        </a:p>
      </dsp:txBody>
      <dsp:txXfrm>
        <a:off x="8226358" y="996711"/>
        <a:ext cx="190605" cy="260781"/>
      </dsp:txXfrm>
    </dsp:sp>
    <dsp:sp modelId="{9E165889-E19B-4340-84E4-9D4DA6A8CDD0}">
      <dsp:nvSpPr>
        <dsp:cNvPr id="0" name=""/>
        <dsp:cNvSpPr/>
      </dsp:nvSpPr>
      <dsp:spPr>
        <a:xfrm>
          <a:off x="8738667" y="1595034"/>
          <a:ext cx="346553" cy="346553"/>
        </a:xfrm>
        <a:prstGeom prst="downArrow">
          <a:avLst>
            <a:gd name="adj1" fmla="val 55000"/>
            <a:gd name="adj2" fmla="val 45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US" sz="1500" kern="1200"/>
        </a:p>
      </dsp:txBody>
      <dsp:txXfrm>
        <a:off x="8816641" y="1595034"/>
        <a:ext cx="190605" cy="260781"/>
      </dsp:txXfrm>
    </dsp:sp>
    <dsp:sp modelId="{F0FC3F75-4B3E-AA49-9518-AB25C8B58F7B}">
      <dsp:nvSpPr>
        <dsp:cNvPr id="0" name=""/>
        <dsp:cNvSpPr/>
      </dsp:nvSpPr>
      <dsp:spPr>
        <a:xfrm>
          <a:off x="9328949" y="2208168"/>
          <a:ext cx="346553" cy="346553"/>
        </a:xfrm>
        <a:prstGeom prst="downArrow">
          <a:avLst>
            <a:gd name="adj1" fmla="val 55000"/>
            <a:gd name="adj2" fmla="val 45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endParaRPr lang="en-US" sz="1500" kern="1200"/>
        </a:p>
      </dsp:txBody>
      <dsp:txXfrm>
        <a:off x="9406923" y="2208168"/>
        <a:ext cx="190605" cy="2607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508B1-1F54-44EC-BEA4-6722E8976F44}">
      <dsp:nvSpPr>
        <dsp:cNvPr id="0" name=""/>
        <dsp:cNvSpPr/>
      </dsp:nvSpPr>
      <dsp:spPr>
        <a:xfrm>
          <a:off x="1942814" y="18045"/>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BE5B50-1838-40A9-94D4-B2DD580F124B}">
      <dsp:nvSpPr>
        <dsp:cNvPr id="0" name=""/>
        <dsp:cNvSpPr/>
      </dsp:nvSpPr>
      <dsp:spPr>
        <a:xfrm>
          <a:off x="863096" y="2223950"/>
          <a:ext cx="392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a:t>- Example real-world applications: chatbots, AI assistants, education, healthcare</a:t>
          </a:r>
        </a:p>
      </dsp:txBody>
      <dsp:txXfrm>
        <a:off x="863096" y="2223950"/>
        <a:ext cx="3926250" cy="720000"/>
      </dsp:txXfrm>
    </dsp:sp>
    <dsp:sp modelId="{BEE5F4D2-1921-45BF-8A71-E8FE2428170B}">
      <dsp:nvSpPr>
        <dsp:cNvPr id="0" name=""/>
        <dsp:cNvSpPr/>
      </dsp:nvSpPr>
      <dsp:spPr>
        <a:xfrm>
          <a:off x="6556158" y="18045"/>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3EFA55-484E-4156-BFC8-D384A05113FA}">
      <dsp:nvSpPr>
        <dsp:cNvPr id="0" name=""/>
        <dsp:cNvSpPr/>
      </dsp:nvSpPr>
      <dsp:spPr>
        <a:xfrm>
          <a:off x="5476439" y="2223950"/>
          <a:ext cx="392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a:t>- Business opportunities and ethical considerations</a:t>
          </a:r>
        </a:p>
      </dsp:txBody>
      <dsp:txXfrm>
        <a:off x="5476439" y="2223950"/>
        <a:ext cx="392625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B4BB2-0FE7-314C-94AE-159D0194A062}">
      <dsp:nvSpPr>
        <dsp:cNvPr id="0" name=""/>
        <dsp:cNvSpPr/>
      </dsp:nvSpPr>
      <dsp:spPr>
        <a:xfrm>
          <a:off x="0" y="642"/>
          <a:ext cx="683221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E1ECCD04-A6C5-134B-84B7-7EE36C6DDFCB}">
      <dsp:nvSpPr>
        <dsp:cNvPr id="0" name=""/>
        <dsp:cNvSpPr/>
      </dsp:nvSpPr>
      <dsp:spPr>
        <a:xfrm>
          <a:off x="0" y="642"/>
          <a:ext cx="6832212" cy="7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https://viso.ai/deep-learning/visual-emotion-ai-recognition/</a:t>
          </a:r>
        </a:p>
      </dsp:txBody>
      <dsp:txXfrm>
        <a:off x="0" y="642"/>
        <a:ext cx="6832212" cy="751927"/>
      </dsp:txXfrm>
    </dsp:sp>
    <dsp:sp modelId="{F984F58F-D676-F848-98E0-F769F7A1A1EA}">
      <dsp:nvSpPr>
        <dsp:cNvPr id="0" name=""/>
        <dsp:cNvSpPr/>
      </dsp:nvSpPr>
      <dsp:spPr>
        <a:xfrm>
          <a:off x="0" y="752570"/>
          <a:ext cx="683221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EB4B1645-1601-0C45-A6A2-AFB36D3F27A2}">
      <dsp:nvSpPr>
        <dsp:cNvPr id="0" name=""/>
        <dsp:cNvSpPr/>
      </dsp:nvSpPr>
      <dsp:spPr>
        <a:xfrm>
          <a:off x="0" y="752570"/>
          <a:ext cx="6832212" cy="7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https://medium.com/analytics-vidhya/building-a-real-time-emotion-detector-towards-machine-with-e-q-c20b17f89220</a:t>
          </a:r>
        </a:p>
      </dsp:txBody>
      <dsp:txXfrm>
        <a:off x="0" y="752570"/>
        <a:ext cx="6832212" cy="751927"/>
      </dsp:txXfrm>
    </dsp:sp>
    <dsp:sp modelId="{0DB6A954-D655-4842-A0B0-C5C05EE8D993}">
      <dsp:nvSpPr>
        <dsp:cNvPr id="0" name=""/>
        <dsp:cNvSpPr/>
      </dsp:nvSpPr>
      <dsp:spPr>
        <a:xfrm>
          <a:off x="0" y="1504498"/>
          <a:ext cx="683221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BE229103-2311-7C4D-943B-736CA7DA2C9F}">
      <dsp:nvSpPr>
        <dsp:cNvPr id="0" name=""/>
        <dsp:cNvSpPr/>
      </dsp:nvSpPr>
      <dsp:spPr>
        <a:xfrm>
          <a:off x="0" y="1504498"/>
          <a:ext cx="6832212" cy="7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https://web.stanford.edu/class/cs231a/prev_projects_2016/emotion-ai-real.pdf</a:t>
          </a:r>
        </a:p>
      </dsp:txBody>
      <dsp:txXfrm>
        <a:off x="0" y="1504498"/>
        <a:ext cx="6832212" cy="751927"/>
      </dsp:txXfrm>
    </dsp:sp>
    <dsp:sp modelId="{4B701FB5-5952-CF41-9D29-47D766B84D90}">
      <dsp:nvSpPr>
        <dsp:cNvPr id="0" name=""/>
        <dsp:cNvSpPr/>
      </dsp:nvSpPr>
      <dsp:spPr>
        <a:xfrm>
          <a:off x="0" y="2256425"/>
          <a:ext cx="683221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EBE5B1AB-6BCD-7746-9A12-4BA308161167}">
      <dsp:nvSpPr>
        <dsp:cNvPr id="0" name=""/>
        <dsp:cNvSpPr/>
      </dsp:nvSpPr>
      <dsp:spPr>
        <a:xfrm>
          <a:off x="0" y="2256425"/>
          <a:ext cx="6832212" cy="7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https://seasalt-capstone.carrd.co/</a:t>
          </a:r>
        </a:p>
      </dsp:txBody>
      <dsp:txXfrm>
        <a:off x="0" y="2256425"/>
        <a:ext cx="6832212" cy="751927"/>
      </dsp:txXfrm>
    </dsp:sp>
    <dsp:sp modelId="{EA87BFF5-902C-6C4A-B797-89C1CAED43E7}">
      <dsp:nvSpPr>
        <dsp:cNvPr id="0" name=""/>
        <dsp:cNvSpPr/>
      </dsp:nvSpPr>
      <dsp:spPr>
        <a:xfrm>
          <a:off x="0" y="3008353"/>
          <a:ext cx="683221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52EDD4BD-A817-8548-9427-D8361B880ABF}">
      <dsp:nvSpPr>
        <dsp:cNvPr id="0" name=""/>
        <dsp:cNvSpPr/>
      </dsp:nvSpPr>
      <dsp:spPr>
        <a:xfrm>
          <a:off x="0" y="3008353"/>
          <a:ext cx="6832212" cy="7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https://philarchive.org/archive/ARURER</a:t>
          </a:r>
        </a:p>
      </dsp:txBody>
      <dsp:txXfrm>
        <a:off x="0" y="3008353"/>
        <a:ext cx="6832212" cy="751927"/>
      </dsp:txXfrm>
    </dsp:sp>
    <dsp:sp modelId="{247AC2D3-DA66-1347-96B3-103EBCC5CF6D}">
      <dsp:nvSpPr>
        <dsp:cNvPr id="0" name=""/>
        <dsp:cNvSpPr/>
      </dsp:nvSpPr>
      <dsp:spPr>
        <a:xfrm>
          <a:off x="0" y="3760280"/>
          <a:ext cx="683221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7E1D1C43-4092-864D-A2E4-A2CEC6C7C332}">
      <dsp:nvSpPr>
        <dsp:cNvPr id="0" name=""/>
        <dsp:cNvSpPr/>
      </dsp:nvSpPr>
      <dsp:spPr>
        <a:xfrm>
          <a:off x="0" y="3760280"/>
          <a:ext cx="6832212" cy="7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https://www.sciencedirect.com/science/article/pii/S235291482030201X</a:t>
          </a:r>
        </a:p>
      </dsp:txBody>
      <dsp:txXfrm>
        <a:off x="0" y="3760280"/>
        <a:ext cx="6832212" cy="751927"/>
      </dsp:txXfrm>
    </dsp:sp>
    <dsp:sp modelId="{6407F79B-E82A-204C-AB26-FCBB5CA9183C}">
      <dsp:nvSpPr>
        <dsp:cNvPr id="0" name=""/>
        <dsp:cNvSpPr/>
      </dsp:nvSpPr>
      <dsp:spPr>
        <a:xfrm>
          <a:off x="0" y="4512208"/>
          <a:ext cx="6832212" cy="0"/>
        </a:xfrm>
        <a:prstGeom prst="line">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w="9525" cap="rnd" cmpd="sng" algn="ctr">
          <a:solidFill>
            <a:schemeClr val="dk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9D10214D-ED95-0F41-A351-8127AC4BB1C9}">
      <dsp:nvSpPr>
        <dsp:cNvPr id="0" name=""/>
        <dsp:cNvSpPr/>
      </dsp:nvSpPr>
      <dsp:spPr>
        <a:xfrm>
          <a:off x="0" y="4512208"/>
          <a:ext cx="6832212" cy="7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a:t>https://www.mdpi.com/1099-4300/25/10/1440</a:t>
          </a:r>
          <a:br>
            <a:rPr lang="en-US" sz="1500" kern="1200"/>
          </a:br>
          <a:r>
            <a:rPr lang="en-US" sz="1500" kern="1200"/>
            <a:t>https://www.mdpi.com/1424-8220/21/16/5452</a:t>
          </a:r>
          <a:br>
            <a:rPr lang="en-US" sz="1500" kern="1200"/>
          </a:br>
          <a:r>
            <a:rPr lang="en-US" sz="1500" kern="1200"/>
            <a:t>https://www.hindawi.com/journals/mpe/2019/2593036/</a:t>
          </a:r>
        </a:p>
      </dsp:txBody>
      <dsp:txXfrm>
        <a:off x="0" y="4512208"/>
        <a:ext cx="6832212" cy="751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C306A-B602-4267-AFA9-BA2037A91433}">
      <dsp:nvSpPr>
        <dsp:cNvPr id="0" name=""/>
        <dsp:cNvSpPr/>
      </dsp:nvSpPr>
      <dsp:spPr>
        <a:xfrm>
          <a:off x="7692" y="70527"/>
          <a:ext cx="1070937" cy="7828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7A55E1-FA88-4B32-AA63-2A28A38AAB42}">
      <dsp:nvSpPr>
        <dsp:cNvPr id="0" name=""/>
        <dsp:cNvSpPr/>
      </dsp:nvSpPr>
      <dsp:spPr>
        <a:xfrm>
          <a:off x="7692" y="946527"/>
          <a:ext cx="3059821" cy="335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933450">
            <a:lnSpc>
              <a:spcPct val="100000"/>
            </a:lnSpc>
            <a:spcBef>
              <a:spcPct val="0"/>
            </a:spcBef>
            <a:spcAft>
              <a:spcPct val="35000"/>
            </a:spcAft>
            <a:defRPr b="1"/>
          </a:pPr>
          <a:r>
            <a:rPr lang="en-US" sz="2100" b="1" kern="1200"/>
            <a:t>Text Modality</a:t>
          </a:r>
          <a:endParaRPr lang="en-US" sz="2100" kern="1200"/>
        </a:p>
      </dsp:txBody>
      <dsp:txXfrm>
        <a:off x="7692" y="946527"/>
        <a:ext cx="3059821" cy="335524"/>
      </dsp:txXfrm>
    </dsp:sp>
    <dsp:sp modelId="{56A8CE49-CB38-475E-984B-1D96C3107DCC}">
      <dsp:nvSpPr>
        <dsp:cNvPr id="0" name=""/>
        <dsp:cNvSpPr/>
      </dsp:nvSpPr>
      <dsp:spPr>
        <a:xfrm>
          <a:off x="7692" y="1325359"/>
          <a:ext cx="3059821" cy="1566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666750">
            <a:lnSpc>
              <a:spcPct val="100000"/>
            </a:lnSpc>
            <a:spcBef>
              <a:spcPct val="0"/>
            </a:spcBef>
            <a:spcAft>
              <a:spcPct val="35000"/>
            </a:spcAft>
          </a:pPr>
          <a:r>
            <a:rPr lang="en-US" sz="1500" kern="1200"/>
            <a:t>Sentiment analysis techniques using lexical resources</a:t>
          </a:r>
        </a:p>
        <a:p>
          <a:pPr lvl="0" algn="l" defTabSz="666750">
            <a:lnSpc>
              <a:spcPct val="100000"/>
            </a:lnSpc>
            <a:spcBef>
              <a:spcPct val="0"/>
            </a:spcBef>
            <a:spcAft>
              <a:spcPct val="35000"/>
            </a:spcAft>
          </a:pPr>
          <a:r>
            <a:rPr lang="en-US" sz="1500" kern="1200"/>
            <a:t>Stylistic features like punctuation, emoticons</a:t>
          </a:r>
        </a:p>
        <a:p>
          <a:pPr lvl="0" algn="l" defTabSz="666750">
            <a:lnSpc>
              <a:spcPct val="100000"/>
            </a:lnSpc>
            <a:spcBef>
              <a:spcPct val="0"/>
            </a:spcBef>
            <a:spcAft>
              <a:spcPct val="35000"/>
            </a:spcAft>
          </a:pPr>
          <a:r>
            <a:rPr lang="en-US" sz="1500" kern="1200"/>
            <a:t>Word embeddings to understand affective content</a:t>
          </a:r>
        </a:p>
      </dsp:txBody>
      <dsp:txXfrm>
        <a:off x="7692" y="1325359"/>
        <a:ext cx="3059821" cy="1566109"/>
      </dsp:txXfrm>
    </dsp:sp>
    <dsp:sp modelId="{A8357126-89B4-42ED-9A65-C11752844C3B}">
      <dsp:nvSpPr>
        <dsp:cNvPr id="0" name=""/>
        <dsp:cNvSpPr/>
      </dsp:nvSpPr>
      <dsp:spPr>
        <a:xfrm>
          <a:off x="3602982" y="70527"/>
          <a:ext cx="1070937" cy="7828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38F4C9-C3B0-4975-AE78-F29A01414F65}">
      <dsp:nvSpPr>
        <dsp:cNvPr id="0" name=""/>
        <dsp:cNvSpPr/>
      </dsp:nvSpPr>
      <dsp:spPr>
        <a:xfrm>
          <a:off x="3602982" y="946527"/>
          <a:ext cx="3059821" cy="335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933450">
            <a:lnSpc>
              <a:spcPct val="100000"/>
            </a:lnSpc>
            <a:spcBef>
              <a:spcPct val="0"/>
            </a:spcBef>
            <a:spcAft>
              <a:spcPct val="35000"/>
            </a:spcAft>
            <a:defRPr b="1"/>
          </a:pPr>
          <a:r>
            <a:rPr lang="en-US" sz="2100" b="1" kern="1200"/>
            <a:t>Audio Modality</a:t>
          </a:r>
          <a:endParaRPr lang="en-US" sz="2100" kern="1200"/>
        </a:p>
      </dsp:txBody>
      <dsp:txXfrm>
        <a:off x="3602982" y="946527"/>
        <a:ext cx="3059821" cy="335524"/>
      </dsp:txXfrm>
    </dsp:sp>
    <dsp:sp modelId="{650579F6-A137-410A-A151-4572EE041016}">
      <dsp:nvSpPr>
        <dsp:cNvPr id="0" name=""/>
        <dsp:cNvSpPr/>
      </dsp:nvSpPr>
      <dsp:spPr>
        <a:xfrm>
          <a:off x="3602982" y="1325359"/>
          <a:ext cx="3059821" cy="1566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666750">
            <a:lnSpc>
              <a:spcPct val="100000"/>
            </a:lnSpc>
            <a:spcBef>
              <a:spcPct val="0"/>
            </a:spcBef>
            <a:spcAft>
              <a:spcPct val="35000"/>
            </a:spcAft>
          </a:pPr>
          <a:r>
            <a:rPr lang="en-US" sz="1500" kern="1200"/>
            <a:t>Prosodic features: pitch, energy, speaking rate</a:t>
          </a:r>
        </a:p>
        <a:p>
          <a:pPr lvl="0" algn="l" defTabSz="666750">
            <a:lnSpc>
              <a:spcPct val="100000"/>
            </a:lnSpc>
            <a:spcBef>
              <a:spcPct val="0"/>
            </a:spcBef>
            <a:spcAft>
              <a:spcPct val="35000"/>
            </a:spcAft>
          </a:pPr>
          <a:r>
            <a:rPr lang="en-US" sz="1500" kern="1200"/>
            <a:t>Spectral features related to voice quality</a:t>
          </a:r>
        </a:p>
        <a:p>
          <a:pPr lvl="0" algn="l" defTabSz="666750">
            <a:lnSpc>
              <a:spcPct val="100000"/>
            </a:lnSpc>
            <a:spcBef>
              <a:spcPct val="0"/>
            </a:spcBef>
            <a:spcAft>
              <a:spcPct val="35000"/>
            </a:spcAft>
          </a:pPr>
          <a:r>
            <a:rPr lang="en-US" sz="1500" kern="1200"/>
            <a:t>Pretrained models like wav2vec 2.0</a:t>
          </a:r>
        </a:p>
      </dsp:txBody>
      <dsp:txXfrm>
        <a:off x="3602982" y="1325359"/>
        <a:ext cx="3059821" cy="1566109"/>
      </dsp:txXfrm>
    </dsp:sp>
    <dsp:sp modelId="{D966A945-D0D5-4DC0-BEEE-E687C0A821F8}">
      <dsp:nvSpPr>
        <dsp:cNvPr id="0" name=""/>
        <dsp:cNvSpPr/>
      </dsp:nvSpPr>
      <dsp:spPr>
        <a:xfrm>
          <a:off x="7198272" y="70527"/>
          <a:ext cx="1070937" cy="7828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73FF14-12CD-4CD6-B0D7-950CE27AD805}">
      <dsp:nvSpPr>
        <dsp:cNvPr id="0" name=""/>
        <dsp:cNvSpPr/>
      </dsp:nvSpPr>
      <dsp:spPr>
        <a:xfrm>
          <a:off x="7198272" y="946527"/>
          <a:ext cx="3059821" cy="335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933450">
            <a:lnSpc>
              <a:spcPct val="100000"/>
            </a:lnSpc>
            <a:spcBef>
              <a:spcPct val="0"/>
            </a:spcBef>
            <a:spcAft>
              <a:spcPct val="35000"/>
            </a:spcAft>
            <a:defRPr b="1"/>
          </a:pPr>
          <a:r>
            <a:rPr lang="en-US" sz="2100" b="1" kern="1200"/>
            <a:t>Visual Modality</a:t>
          </a:r>
          <a:endParaRPr lang="en-US" sz="2100" kern="1200"/>
        </a:p>
      </dsp:txBody>
      <dsp:txXfrm>
        <a:off x="7198272" y="946527"/>
        <a:ext cx="3059821" cy="335524"/>
      </dsp:txXfrm>
    </dsp:sp>
    <dsp:sp modelId="{345ECE3B-C634-4707-85C6-75E7E44F1A86}">
      <dsp:nvSpPr>
        <dsp:cNvPr id="0" name=""/>
        <dsp:cNvSpPr/>
      </dsp:nvSpPr>
      <dsp:spPr>
        <a:xfrm>
          <a:off x="7198272" y="1325359"/>
          <a:ext cx="3059821" cy="1566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l" defTabSz="666750">
            <a:lnSpc>
              <a:spcPct val="100000"/>
            </a:lnSpc>
            <a:spcBef>
              <a:spcPct val="0"/>
            </a:spcBef>
            <a:spcAft>
              <a:spcPct val="35000"/>
            </a:spcAft>
          </a:pPr>
          <a:r>
            <a:rPr lang="en-US" sz="1500" kern="1200"/>
            <a:t>Facial action units and facial landmarks</a:t>
          </a:r>
        </a:p>
        <a:p>
          <a:pPr lvl="0" algn="l" defTabSz="666750">
            <a:lnSpc>
              <a:spcPct val="100000"/>
            </a:lnSpc>
            <a:spcBef>
              <a:spcPct val="0"/>
            </a:spcBef>
            <a:spcAft>
              <a:spcPct val="35000"/>
            </a:spcAft>
          </a:pPr>
          <a:r>
            <a:rPr lang="en-US" sz="1500" kern="1200"/>
            <a:t>Deep learning on face images and video</a:t>
          </a:r>
        </a:p>
        <a:p>
          <a:pPr lvl="0" algn="l" defTabSz="666750">
            <a:lnSpc>
              <a:spcPct val="100000"/>
            </a:lnSpc>
            <a:spcBef>
              <a:spcPct val="0"/>
            </a:spcBef>
            <a:spcAft>
              <a:spcPct val="35000"/>
            </a:spcAft>
          </a:pPr>
          <a:r>
            <a:rPr lang="en-US" sz="1500" kern="1200"/>
            <a:t>CNN architectures like ResNet and MiniXception</a:t>
          </a:r>
        </a:p>
      </dsp:txBody>
      <dsp:txXfrm>
        <a:off x="7198272" y="1325359"/>
        <a:ext cx="3059821" cy="15661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F9FF0-02D4-4713-8BD3-4B1939BC7490}">
      <dsp:nvSpPr>
        <dsp:cNvPr id="0" name=""/>
        <dsp:cNvSpPr/>
      </dsp:nvSpPr>
      <dsp:spPr>
        <a:xfrm>
          <a:off x="0" y="642"/>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A84C32-5A78-400A-9393-FF0F8A33BB19}">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DE51C4E-DD86-48DA-A68A-3B78A79025BA}">
      <dsp:nvSpPr>
        <dsp:cNvPr id="0" name=""/>
        <dsp:cNvSpPr/>
      </dsp:nvSpPr>
      <dsp:spPr>
        <a:xfrm>
          <a:off x="1736952" y="642"/>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lvl="0" algn="l" defTabSz="1111250">
            <a:lnSpc>
              <a:spcPct val="90000"/>
            </a:lnSpc>
            <a:spcBef>
              <a:spcPct val="0"/>
            </a:spcBef>
            <a:spcAft>
              <a:spcPct val="35000"/>
            </a:spcAft>
          </a:pPr>
          <a:r>
            <a:rPr lang="en-US" sz="2500" kern="1200" dirty="0"/>
            <a:t>Text: </a:t>
          </a:r>
          <a:r>
            <a:rPr lang="en-US" sz="2500" kern="1200" dirty="0" smtClean="0"/>
            <a:t>Go Emotions Dataset</a:t>
          </a:r>
          <a:endParaRPr lang="en-US" sz="2500" kern="1200" dirty="0"/>
        </a:p>
      </dsp:txBody>
      <dsp:txXfrm>
        <a:off x="1736952" y="642"/>
        <a:ext cx="5095259" cy="1503855"/>
      </dsp:txXfrm>
    </dsp:sp>
    <dsp:sp modelId="{2D526588-E6DA-4015-9987-45A05C8835EA}">
      <dsp:nvSpPr>
        <dsp:cNvPr id="0" name=""/>
        <dsp:cNvSpPr/>
      </dsp:nvSpPr>
      <dsp:spPr>
        <a:xfrm>
          <a:off x="0" y="1880461"/>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CD995-383E-45C0-96AE-149C49B507CD}">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CD07A0-18CF-4E74-B387-11DAF3233420}">
      <dsp:nvSpPr>
        <dsp:cNvPr id="0" name=""/>
        <dsp:cNvSpPr/>
      </dsp:nvSpPr>
      <dsp:spPr>
        <a:xfrm>
          <a:off x="1736952" y="1880461"/>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lvl="0" algn="l" defTabSz="1111250">
            <a:lnSpc>
              <a:spcPct val="90000"/>
            </a:lnSpc>
            <a:spcBef>
              <a:spcPct val="0"/>
            </a:spcBef>
            <a:spcAft>
              <a:spcPct val="35000"/>
            </a:spcAft>
          </a:pPr>
          <a:r>
            <a:rPr lang="en-US" sz="2500" kern="1200" dirty="0"/>
            <a:t>Audio:  </a:t>
          </a:r>
          <a:r>
            <a:rPr lang="en-US" sz="2500" kern="1200" dirty="0" smtClean="0"/>
            <a:t>RAVDESS </a:t>
          </a:r>
          <a:r>
            <a:rPr lang="en-US" sz="2500" kern="1200" dirty="0"/>
            <a:t>datasets</a:t>
          </a:r>
        </a:p>
      </dsp:txBody>
      <dsp:txXfrm>
        <a:off x="1736952" y="1880461"/>
        <a:ext cx="5095259" cy="1503855"/>
      </dsp:txXfrm>
    </dsp:sp>
    <dsp:sp modelId="{8CE8EC30-9F80-415B-AB22-511AD0789985}">
      <dsp:nvSpPr>
        <dsp:cNvPr id="0" name=""/>
        <dsp:cNvSpPr/>
      </dsp:nvSpPr>
      <dsp:spPr>
        <a:xfrm>
          <a:off x="0" y="3760280"/>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FE46E-58E7-4A17-82D3-AE090347D8E1}">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2013B4-199C-4BEC-8563-895D5D34600D}">
      <dsp:nvSpPr>
        <dsp:cNvPr id="0" name=""/>
        <dsp:cNvSpPr/>
      </dsp:nvSpPr>
      <dsp:spPr>
        <a:xfrm>
          <a:off x="1736952" y="3760280"/>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lvl="0" algn="l" defTabSz="1111250">
            <a:lnSpc>
              <a:spcPct val="90000"/>
            </a:lnSpc>
            <a:spcBef>
              <a:spcPct val="0"/>
            </a:spcBef>
            <a:spcAft>
              <a:spcPct val="35000"/>
            </a:spcAft>
          </a:pPr>
          <a:r>
            <a:rPr lang="en-US" sz="2500" kern="1200" dirty="0"/>
            <a:t>Video</a:t>
          </a:r>
          <a:r>
            <a:rPr lang="en-US" sz="2500" kern="1200" dirty="0" smtClean="0"/>
            <a:t>: </a:t>
          </a:r>
          <a:r>
            <a:rPr lang="en-US" sz="2500" kern="1200" dirty="0"/>
            <a:t>CK+, </a:t>
          </a:r>
          <a:r>
            <a:rPr lang="en-US" sz="2500" kern="1200" dirty="0" smtClean="0"/>
            <a:t>RAVDESS Dataset</a:t>
          </a:r>
          <a:endParaRPr lang="en-US" sz="2500" kern="1200" dirty="0"/>
        </a:p>
      </dsp:txBody>
      <dsp:txXfrm>
        <a:off x="1736952" y="3760280"/>
        <a:ext cx="5095259" cy="15038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1636D-0DD3-4630-AB8F-3D3E5E6B95FB}">
      <dsp:nvSpPr>
        <dsp:cNvPr id="0" name=""/>
        <dsp:cNvSpPr/>
      </dsp:nvSpPr>
      <dsp:spPr>
        <a:xfrm>
          <a:off x="0" y="411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CE66D4-906B-4251-9855-B531C6D6DC87}">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54B75C-EC7A-4479-A10F-0A31394EFA2F}">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lvl="0" algn="l" defTabSz="622300">
            <a:lnSpc>
              <a:spcPct val="100000"/>
            </a:lnSpc>
            <a:spcBef>
              <a:spcPct val="0"/>
            </a:spcBef>
            <a:spcAft>
              <a:spcPct val="35000"/>
            </a:spcAft>
          </a:pPr>
          <a:r>
            <a:rPr lang="en-US" sz="1400" kern="1200"/>
            <a:t>A variety of machine learning techniques have been applied for emotion recognition from the different modalities:</a:t>
          </a:r>
        </a:p>
      </dsp:txBody>
      <dsp:txXfrm>
        <a:off x="1011886" y="4113"/>
        <a:ext cx="5820325" cy="876092"/>
      </dsp:txXfrm>
    </dsp:sp>
    <dsp:sp modelId="{214A3465-814F-45F8-81DD-D87B6CCB3A74}">
      <dsp:nvSpPr>
        <dsp:cNvPr id="0" name=""/>
        <dsp:cNvSpPr/>
      </dsp:nvSpPr>
      <dsp:spPr>
        <a:xfrm>
          <a:off x="0" y="109922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8EF3F4-4BB1-45E2-8485-5C293EFACDBA}">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B0A31E4-C2D4-4ED0-8F8E-2815C776EC41}">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lvl="0" algn="l" defTabSz="622300">
            <a:lnSpc>
              <a:spcPct val="100000"/>
            </a:lnSpc>
            <a:spcBef>
              <a:spcPct val="0"/>
            </a:spcBef>
            <a:spcAft>
              <a:spcPct val="35000"/>
            </a:spcAft>
          </a:pPr>
          <a:r>
            <a:rPr lang="en-US" sz="1400" kern="1200" dirty="0" err="1" smtClean="0"/>
            <a:t>Xgboost</a:t>
          </a:r>
          <a:r>
            <a:rPr lang="en-US" sz="1400" kern="1200" dirty="0" smtClean="0"/>
            <a:t>, </a:t>
          </a:r>
          <a:r>
            <a:rPr lang="en-US" sz="1400" kern="1200" dirty="0"/>
            <a:t>CNNs and Transformers for sequence data like audio and text</a:t>
          </a:r>
        </a:p>
      </dsp:txBody>
      <dsp:txXfrm>
        <a:off x="1011886" y="1099228"/>
        <a:ext cx="5820325" cy="876092"/>
      </dsp:txXfrm>
    </dsp:sp>
    <dsp:sp modelId="{52BF62B1-514F-4BCF-BD61-92D4592D554A}">
      <dsp:nvSpPr>
        <dsp:cNvPr id="0" name=""/>
        <dsp:cNvSpPr/>
      </dsp:nvSpPr>
      <dsp:spPr>
        <a:xfrm>
          <a:off x="0" y="219434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FB2FED-1E06-4C21-82E5-28E3D627F2F5}">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E6CACF-3F28-40D6-9810-2792AD89DD9E}">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lvl="0" algn="l" defTabSz="622300">
            <a:lnSpc>
              <a:spcPct val="100000"/>
            </a:lnSpc>
            <a:spcBef>
              <a:spcPct val="0"/>
            </a:spcBef>
            <a:spcAft>
              <a:spcPct val="35000"/>
            </a:spcAft>
          </a:pPr>
          <a:r>
            <a:rPr lang="en-US" sz="1400" kern="1200"/>
            <a:t>CNNs for image classification on facial expressions</a:t>
          </a:r>
        </a:p>
      </dsp:txBody>
      <dsp:txXfrm>
        <a:off x="1011886" y="2194343"/>
        <a:ext cx="5820325" cy="876092"/>
      </dsp:txXfrm>
    </dsp:sp>
    <dsp:sp modelId="{E897A1F6-6789-4600-87F9-9D263F240138}">
      <dsp:nvSpPr>
        <dsp:cNvPr id="0" name=""/>
        <dsp:cNvSpPr/>
      </dsp:nvSpPr>
      <dsp:spPr>
        <a:xfrm>
          <a:off x="0" y="328945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BE8C00-53DD-47F6-80FA-91B4FFBA75D8}">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53BC07-372D-404B-9127-49070EB11019}">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lvl="0" algn="l" defTabSz="622300">
            <a:lnSpc>
              <a:spcPct val="100000"/>
            </a:lnSpc>
            <a:spcBef>
              <a:spcPct val="0"/>
            </a:spcBef>
            <a:spcAft>
              <a:spcPct val="35000"/>
            </a:spcAft>
          </a:pPr>
          <a:r>
            <a:rPr lang="en-US" sz="1400" kern="1200"/>
            <a:t>Neural networks can fuse features from different channels</a:t>
          </a:r>
        </a:p>
      </dsp:txBody>
      <dsp:txXfrm>
        <a:off x="1011886" y="3289458"/>
        <a:ext cx="5820325" cy="876092"/>
      </dsp:txXfrm>
    </dsp:sp>
    <dsp:sp modelId="{D05D655A-1046-4064-82AF-059933CDDCCD}">
      <dsp:nvSpPr>
        <dsp:cNvPr id="0" name=""/>
        <dsp:cNvSpPr/>
      </dsp:nvSpPr>
      <dsp:spPr>
        <a:xfrm>
          <a:off x="0" y="438457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72A5E5-C978-459C-931A-51CDC6169BDB}">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204FF-D15F-41B9-AB90-AEDB477366DB}">
      <dsp:nvSpPr>
        <dsp:cNvPr id="0" name=""/>
        <dsp:cNvSpPr/>
      </dsp:nvSpPr>
      <dsp:spPr>
        <a:xfrm>
          <a:off x="1011886" y="438457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lvl="0" algn="l" defTabSz="622300">
            <a:lnSpc>
              <a:spcPct val="100000"/>
            </a:lnSpc>
            <a:spcBef>
              <a:spcPct val="0"/>
            </a:spcBef>
            <a:spcAft>
              <a:spcPct val="35000"/>
            </a:spcAft>
          </a:pPr>
          <a:r>
            <a:rPr lang="en-US" sz="1400" kern="1200"/>
            <a:t>Deep learning methods like CNN-RNN stacks have achieved state-of-the-art results by learning directly from raw data. Transfer learning using pretrained models is also effective.</a:t>
          </a:r>
        </a:p>
      </dsp:txBody>
      <dsp:txXfrm>
        <a:off x="1011886" y="4384573"/>
        <a:ext cx="5820325" cy="876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D568B-6ECD-48B1-B35C-37B2E4E97575}">
      <dsp:nvSpPr>
        <dsp:cNvPr id="0" name=""/>
        <dsp:cNvSpPr/>
      </dsp:nvSpPr>
      <dsp:spPr>
        <a:xfrm>
          <a:off x="0" y="642"/>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4B53BE-57BC-4ABC-A93A-884424C7480D}">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4831F3E-A71F-472D-876E-C63E4AF8F53B}">
      <dsp:nvSpPr>
        <dsp:cNvPr id="0" name=""/>
        <dsp:cNvSpPr/>
      </dsp:nvSpPr>
      <dsp:spPr>
        <a:xfrm>
          <a:off x="1736952" y="642"/>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lvl="0" algn="l" defTabSz="1111250">
            <a:lnSpc>
              <a:spcPct val="90000"/>
            </a:lnSpc>
            <a:spcBef>
              <a:spcPct val="0"/>
            </a:spcBef>
            <a:spcAft>
              <a:spcPct val="35000"/>
            </a:spcAft>
          </a:pPr>
          <a:r>
            <a:rPr lang="en-US" sz="2500" kern="1200"/>
            <a:t>Early, late, and hybrid fusion approaches</a:t>
          </a:r>
        </a:p>
      </dsp:txBody>
      <dsp:txXfrm>
        <a:off x="1736952" y="642"/>
        <a:ext cx="5095259" cy="1503855"/>
      </dsp:txXfrm>
    </dsp:sp>
    <dsp:sp modelId="{4A4E07BA-FA61-40D3-B35B-B56EA914CC6A}">
      <dsp:nvSpPr>
        <dsp:cNvPr id="0" name=""/>
        <dsp:cNvSpPr/>
      </dsp:nvSpPr>
      <dsp:spPr>
        <a:xfrm>
          <a:off x="0" y="1880461"/>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48D989-C8E0-41AB-BA6A-C239F7209163}">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12F4F4-61C3-4825-8A1C-B4641FE29346}">
      <dsp:nvSpPr>
        <dsp:cNvPr id="0" name=""/>
        <dsp:cNvSpPr/>
      </dsp:nvSpPr>
      <dsp:spPr>
        <a:xfrm>
          <a:off x="1736952" y="1880461"/>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lvl="0" algn="l" defTabSz="1111250">
            <a:lnSpc>
              <a:spcPct val="90000"/>
            </a:lnSpc>
            <a:spcBef>
              <a:spcPct val="0"/>
            </a:spcBef>
            <a:spcAft>
              <a:spcPct val="35000"/>
            </a:spcAft>
          </a:pPr>
          <a:r>
            <a:rPr lang="en-US" sz="2500" kern="1200"/>
            <a:t>Feature-level and decision-level fusion techniques</a:t>
          </a:r>
        </a:p>
      </dsp:txBody>
      <dsp:txXfrm>
        <a:off x="1736952" y="1880461"/>
        <a:ext cx="5095259" cy="1503855"/>
      </dsp:txXfrm>
    </dsp:sp>
    <dsp:sp modelId="{F6ED2D7F-FF92-4261-A72B-F5DA9C010193}">
      <dsp:nvSpPr>
        <dsp:cNvPr id="0" name=""/>
        <dsp:cNvSpPr/>
      </dsp:nvSpPr>
      <dsp:spPr>
        <a:xfrm>
          <a:off x="0" y="3760280"/>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F916BE-4D15-47F8-9D0F-07679ED0016E}">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A4A750-FC1D-475F-80EE-2FA568F231CF}">
      <dsp:nvSpPr>
        <dsp:cNvPr id="0" name=""/>
        <dsp:cNvSpPr/>
      </dsp:nvSpPr>
      <dsp:spPr>
        <a:xfrm>
          <a:off x="1736952" y="3760280"/>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lvl="0" algn="l" defTabSz="1111250">
            <a:lnSpc>
              <a:spcPct val="90000"/>
            </a:lnSpc>
            <a:spcBef>
              <a:spcPct val="0"/>
            </a:spcBef>
            <a:spcAft>
              <a:spcPct val="35000"/>
            </a:spcAft>
          </a:pPr>
          <a:r>
            <a:rPr lang="en-US" sz="2500" kern="1200"/>
            <a:t>Challenges: synchronization, dimensionality, missing modalities</a:t>
          </a:r>
        </a:p>
      </dsp:txBody>
      <dsp:txXfrm>
        <a:off x="1736952" y="3760280"/>
        <a:ext cx="5095259" cy="15038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3BB6E-B383-4C85-97EA-D3ABBD42BC63}">
      <dsp:nvSpPr>
        <dsp:cNvPr id="0" name=""/>
        <dsp:cNvSpPr/>
      </dsp:nvSpPr>
      <dsp:spPr>
        <a:xfrm>
          <a:off x="2672939" y="18497"/>
          <a:ext cx="1681312" cy="1681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6808E9-741C-4095-8AB3-79D88582717C}">
      <dsp:nvSpPr>
        <dsp:cNvPr id="0" name=""/>
        <dsp:cNvSpPr/>
      </dsp:nvSpPr>
      <dsp:spPr>
        <a:xfrm>
          <a:off x="3031252" y="376810"/>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802D3F-3523-48F3-9A7C-D540CD7BEA94}">
      <dsp:nvSpPr>
        <dsp:cNvPr id="0" name=""/>
        <dsp:cNvSpPr/>
      </dsp:nvSpPr>
      <dsp:spPr>
        <a:xfrm>
          <a:off x="2135471"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defRPr cap="all"/>
          </a:pPr>
          <a:r>
            <a:rPr lang="en-US" sz="2300" kern="1200" dirty="0"/>
            <a:t>Dataset used: </a:t>
          </a:r>
          <a:r>
            <a:rPr lang="en-US" sz="2300" kern="1200" dirty="0" smtClean="0"/>
            <a:t>CK+</a:t>
          </a:r>
          <a:endParaRPr lang="en-US" sz="2300" kern="1200" dirty="0"/>
        </a:p>
      </dsp:txBody>
      <dsp:txXfrm>
        <a:off x="2135471" y="2223498"/>
        <a:ext cx="2756250" cy="720000"/>
      </dsp:txXfrm>
    </dsp:sp>
    <dsp:sp modelId="{A8B5D691-EBEC-4A57-9258-68D8B72CD4E9}">
      <dsp:nvSpPr>
        <dsp:cNvPr id="0" name=""/>
        <dsp:cNvSpPr/>
      </dsp:nvSpPr>
      <dsp:spPr>
        <a:xfrm>
          <a:off x="5911533" y="18497"/>
          <a:ext cx="1681312" cy="16813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192D8A-A38B-4479-A580-ED4F36FC9FA3}">
      <dsp:nvSpPr>
        <dsp:cNvPr id="0" name=""/>
        <dsp:cNvSpPr/>
      </dsp:nvSpPr>
      <dsp:spPr>
        <a:xfrm>
          <a:off x="6269846" y="376810"/>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74AC9F-6087-469A-837D-CFB94271BDE5}">
      <dsp:nvSpPr>
        <dsp:cNvPr id="0" name=""/>
        <dsp:cNvSpPr/>
      </dsp:nvSpPr>
      <dsp:spPr>
        <a:xfrm>
          <a:off x="5374064"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defRPr cap="all"/>
          </a:pPr>
          <a:r>
            <a:rPr lang="en-US" sz="2300" kern="1200"/>
            <a:t>Accuracy: 99.3 % </a:t>
          </a:r>
        </a:p>
      </dsp:txBody>
      <dsp:txXfrm>
        <a:off x="5374064" y="2223498"/>
        <a:ext cx="27562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9594D-D6BD-42F6-A066-FBDBF30EC4F9}">
      <dsp:nvSpPr>
        <dsp:cNvPr id="0" name=""/>
        <dsp:cNvSpPr/>
      </dsp:nvSpPr>
      <dsp:spPr>
        <a:xfrm>
          <a:off x="2421487" y="18497"/>
          <a:ext cx="1681312" cy="1681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C6B43A-9E5C-4BBA-9377-936EC4050E20}">
      <dsp:nvSpPr>
        <dsp:cNvPr id="0" name=""/>
        <dsp:cNvSpPr/>
      </dsp:nvSpPr>
      <dsp:spPr>
        <a:xfrm>
          <a:off x="2779799" y="376810"/>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5BEE6E-E017-46AE-A6A0-5A1707FB8D2F}">
      <dsp:nvSpPr>
        <dsp:cNvPr id="0" name=""/>
        <dsp:cNvSpPr/>
      </dsp:nvSpPr>
      <dsp:spPr>
        <a:xfrm>
          <a:off x="1884018"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90000"/>
            </a:lnSpc>
            <a:spcBef>
              <a:spcPct val="0"/>
            </a:spcBef>
            <a:spcAft>
              <a:spcPct val="35000"/>
            </a:spcAft>
            <a:defRPr cap="all"/>
          </a:pPr>
          <a:r>
            <a:rPr lang="en-US" sz="2500" kern="1200" dirty="0"/>
            <a:t>DATASET USED: </a:t>
          </a:r>
          <a:r>
            <a:rPr lang="en-US" sz="2500" kern="1200" dirty="0" smtClean="0"/>
            <a:t>GO EMOTION</a:t>
          </a:r>
          <a:endParaRPr lang="en-US" sz="2500" kern="1200" dirty="0"/>
        </a:p>
      </dsp:txBody>
      <dsp:txXfrm>
        <a:off x="1884018" y="2223498"/>
        <a:ext cx="2756250" cy="720000"/>
      </dsp:txXfrm>
    </dsp:sp>
    <dsp:sp modelId="{72DBE323-0627-4C97-949E-E9EEBB245ACA}">
      <dsp:nvSpPr>
        <dsp:cNvPr id="0" name=""/>
        <dsp:cNvSpPr/>
      </dsp:nvSpPr>
      <dsp:spPr>
        <a:xfrm>
          <a:off x="5911533" y="18497"/>
          <a:ext cx="1681312" cy="16813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7A99EC-BE92-46D2-B983-8E360883D7CA}">
      <dsp:nvSpPr>
        <dsp:cNvPr id="0" name=""/>
        <dsp:cNvSpPr/>
      </dsp:nvSpPr>
      <dsp:spPr>
        <a:xfrm>
          <a:off x="6269846" y="376810"/>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6C2C30-8143-43BE-9CE4-345357F310A7}">
      <dsp:nvSpPr>
        <dsp:cNvPr id="0" name=""/>
        <dsp:cNvSpPr/>
      </dsp:nvSpPr>
      <dsp:spPr>
        <a:xfrm>
          <a:off x="5122612" y="2223498"/>
          <a:ext cx="325915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111250">
            <a:lnSpc>
              <a:spcPct val="90000"/>
            </a:lnSpc>
            <a:spcBef>
              <a:spcPct val="0"/>
            </a:spcBef>
            <a:spcAft>
              <a:spcPct val="35000"/>
            </a:spcAft>
            <a:defRPr cap="all"/>
          </a:pPr>
          <a:r>
            <a:rPr lang="en-US" sz="2500" kern="1200" dirty="0"/>
            <a:t>ACCURACY: 100 %</a:t>
          </a:r>
        </a:p>
      </dsp:txBody>
      <dsp:txXfrm>
        <a:off x="5122612" y="2223498"/>
        <a:ext cx="3259155"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F2BE3-B516-42D3-AC1F-082157279F53}">
      <dsp:nvSpPr>
        <dsp:cNvPr id="0" name=""/>
        <dsp:cNvSpPr/>
      </dsp:nvSpPr>
      <dsp:spPr>
        <a:xfrm>
          <a:off x="2554007" y="18497"/>
          <a:ext cx="1681312" cy="1681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0FF83-1B14-4479-BAE9-5EDFEB22FF6B}">
      <dsp:nvSpPr>
        <dsp:cNvPr id="0" name=""/>
        <dsp:cNvSpPr/>
      </dsp:nvSpPr>
      <dsp:spPr>
        <a:xfrm>
          <a:off x="2912320" y="376810"/>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72B56B-540C-4565-8688-7F20DF5A867A}">
      <dsp:nvSpPr>
        <dsp:cNvPr id="0" name=""/>
        <dsp:cNvSpPr/>
      </dsp:nvSpPr>
      <dsp:spPr>
        <a:xfrm>
          <a:off x="2016538" y="2223498"/>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defRPr cap="all"/>
          </a:pPr>
          <a:r>
            <a:rPr lang="en-US" sz="2300" kern="1200"/>
            <a:t>DATASET USED: RAVDESS </a:t>
          </a:r>
        </a:p>
      </dsp:txBody>
      <dsp:txXfrm>
        <a:off x="2016538" y="2223498"/>
        <a:ext cx="2756250" cy="720000"/>
      </dsp:txXfrm>
    </dsp:sp>
    <dsp:sp modelId="{7E57271D-64DB-4B75-BE99-D999A101CBA5}">
      <dsp:nvSpPr>
        <dsp:cNvPr id="0" name=""/>
        <dsp:cNvSpPr/>
      </dsp:nvSpPr>
      <dsp:spPr>
        <a:xfrm>
          <a:off x="5911533" y="18497"/>
          <a:ext cx="1681312" cy="16813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FA70C-FF08-474D-BCAD-9C30FF4856D3}">
      <dsp:nvSpPr>
        <dsp:cNvPr id="0" name=""/>
        <dsp:cNvSpPr/>
      </dsp:nvSpPr>
      <dsp:spPr>
        <a:xfrm>
          <a:off x="6269846" y="376810"/>
          <a:ext cx="964687" cy="964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46D158-4463-482B-96D3-41A734258F79}">
      <dsp:nvSpPr>
        <dsp:cNvPr id="0" name=""/>
        <dsp:cNvSpPr/>
      </dsp:nvSpPr>
      <dsp:spPr>
        <a:xfrm>
          <a:off x="5255132" y="2223498"/>
          <a:ext cx="299411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defRPr cap="all"/>
          </a:pPr>
          <a:r>
            <a:rPr lang="en-US" sz="2300" kern="1200" dirty="0"/>
            <a:t>ACCURACY: 81.32 % </a:t>
          </a:r>
        </a:p>
      </dsp:txBody>
      <dsp:txXfrm>
        <a:off x="5255132" y="2223498"/>
        <a:ext cx="2994114"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C4122-822F-804E-B1C5-D7D2423B01C4}">
      <dsp:nvSpPr>
        <dsp:cNvPr id="0" name=""/>
        <dsp:cNvSpPr/>
      </dsp:nvSpPr>
      <dsp:spPr>
        <a:xfrm>
          <a:off x="1253" y="747906"/>
          <a:ext cx="2932365" cy="1466182"/>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a:t>- Performance metrics like accuracy, F1-score</a:t>
          </a:r>
        </a:p>
      </dsp:txBody>
      <dsp:txXfrm>
        <a:off x="44196" y="790849"/>
        <a:ext cx="2846479" cy="1380296"/>
      </dsp:txXfrm>
    </dsp:sp>
    <dsp:sp modelId="{4446EC46-F6BB-3A4C-8394-614F3D14C4B6}">
      <dsp:nvSpPr>
        <dsp:cNvPr id="0" name=""/>
        <dsp:cNvSpPr/>
      </dsp:nvSpPr>
      <dsp:spPr>
        <a:xfrm>
          <a:off x="3666710" y="747906"/>
          <a:ext cx="2932365" cy="1466182"/>
        </a:xfrm>
        <a:prstGeom prst="roundRect">
          <a:avLst>
            <a:gd name="adj" fmla="val 10000"/>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dirty="0"/>
            <a:t>- Performance comparison of models on benchmark datasets</a:t>
          </a:r>
        </a:p>
      </dsp:txBody>
      <dsp:txXfrm>
        <a:off x="3709653" y="790849"/>
        <a:ext cx="2846479" cy="1380296"/>
      </dsp:txXfrm>
    </dsp:sp>
    <dsp:sp modelId="{75ED5EDE-4AEF-324A-92EC-D2E91890D699}">
      <dsp:nvSpPr>
        <dsp:cNvPr id="0" name=""/>
        <dsp:cNvSpPr/>
      </dsp:nvSpPr>
      <dsp:spPr>
        <a:xfrm>
          <a:off x="7332167" y="747906"/>
          <a:ext cx="2932365" cy="1466182"/>
        </a:xfrm>
        <a:prstGeom prst="roundRect">
          <a:avLst>
            <a:gd name="adj" fmla="val 10000"/>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a:lnSpc>
              <a:spcPct val="90000"/>
            </a:lnSpc>
            <a:spcBef>
              <a:spcPct val="0"/>
            </a:spcBef>
            <a:spcAft>
              <a:spcPct val="35000"/>
            </a:spcAft>
          </a:pPr>
          <a:r>
            <a:rPr lang="en-US" sz="2100" kern="1200"/>
            <a:t>- Discussion of limitations and challenges</a:t>
          </a:r>
        </a:p>
      </dsp:txBody>
      <dsp:txXfrm>
        <a:off x="7375110" y="790849"/>
        <a:ext cx="2846479" cy="13802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Advancements in multi-modal emotion recognition, analyzing text, sound, and video data, are revolutionizing technology by enhancing its sensitivity to human emotions. Despite challenges, improving technology allows for better understanding of emotions, paving the way for supportive systems and mental health assistance. The key lies in integrating text, audio, and video data to create accurate and explanatory emotion-aware systems.</a:t>
            </a:r>
            <a:endParaRPr/>
          </a:p>
        </p:txBody>
      </p:sp>
      <p:sp>
        <p:nvSpPr>
          <p:cNvPr id="406" name="Google Shape;40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96830b3f94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g296830b3f9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What is Emotion Recognition and Why it Matters</a:t>
            </a:r>
            <a:endParaRPr/>
          </a:p>
          <a:p>
            <a:pPr marL="0" lvl="0" indent="0" algn="l" rtl="0">
              <a:spcBef>
                <a:spcPts val="0"/>
              </a:spcBef>
              <a:spcAft>
                <a:spcPts val="0"/>
              </a:spcAft>
              <a:buSzPts val="1100"/>
              <a:buNone/>
            </a:pPr>
            <a:r>
              <a:rPr lang="en-US"/>
              <a:t>"Emotion recognition is like teaching a computer to understand how we feel. It's important because it helps technology interact with us in a more human way. From improving mental health support to creating smarter customer service, recognizing emotions can make technology more helpful and empathetic."</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Challenges of Detecting Emotions from Single Modalities</a:t>
            </a:r>
            <a:endParaRPr/>
          </a:p>
          <a:p>
            <a:pPr marL="0" lvl="0" indent="0" algn="l" rtl="0">
              <a:spcBef>
                <a:spcPts val="0"/>
              </a:spcBef>
              <a:spcAft>
                <a:spcPts val="0"/>
              </a:spcAft>
              <a:buClr>
                <a:schemeClr val="dk1"/>
              </a:buClr>
              <a:buSzPts val="1100"/>
              <a:buFont typeface="Arial"/>
              <a:buNone/>
            </a:pPr>
            <a:r>
              <a:rPr lang="en-US"/>
              <a:t>"It's tough for a computer to guess emotions from just text, sound, or video alone. Each one only tells part of the story, like trying to understand a joke without the punchline. Text lacks tone, sound lacks expression, and video lacks context. So, relying on just one can lead to misunderstandings."</a:t>
            </a:r>
            <a:endParaRPr/>
          </a:p>
          <a:p>
            <a:pPr marL="0" lvl="0" indent="0" algn="l" rtl="0">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a:t>Benefits of Using Multiple Data Types (text, audio, video, etc.)</a:t>
            </a:r>
            <a:endParaRPr/>
          </a:p>
          <a:p>
            <a:pPr marL="0" lvl="0" indent="0" algn="l" rtl="0">
              <a:spcBef>
                <a:spcPts val="0"/>
              </a:spcBef>
              <a:spcAft>
                <a:spcPts val="0"/>
              </a:spcAft>
              <a:buClr>
                <a:schemeClr val="dk1"/>
              </a:buClr>
              <a:buSzPts val="1100"/>
              <a:buFont typeface="Arial"/>
              <a:buNone/>
            </a:pPr>
            <a:r>
              <a:rPr lang="en-US"/>
              <a:t>"By using text, sound, and video together, we get a full picture of emotions, just like we do when we talk face-to-face. This multi-modal approach makes our system smarter and more accurate, catching the subtleties of emotions that might be missed otherwise."</a:t>
            </a:r>
            <a:endParaRPr/>
          </a:p>
          <a:p>
            <a:pPr marL="0" lvl="0" indent="0" algn="l" rtl="0">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US"/>
              <a:t>Developing a Real-Time Multimodal Emotion Recognition Web App for Text, Sound, and Video Inputs</a:t>
            </a:r>
            <a:endParaRPr/>
          </a:p>
          <a:p>
            <a:pPr marL="0" lvl="0" indent="0" algn="l" rtl="0">
              <a:spcBef>
                <a:spcPts val="0"/>
              </a:spcBef>
              <a:spcAft>
                <a:spcPts val="0"/>
              </a:spcAft>
              <a:buClr>
                <a:schemeClr val="dk1"/>
              </a:buClr>
              <a:buSzPts val="1100"/>
              <a:buFont typeface="Arial"/>
              <a:buNone/>
            </a:pPr>
            <a:r>
              <a:rPr lang="en-US"/>
              <a:t>"We're trying to build a model that understands emotions in real-time, whether you're typing, talking, or on camera. This could change the way we interact with technology, making it more responsive and sensitive to how we feel in the moment."</a:t>
            </a:r>
            <a:endParaRPr/>
          </a:p>
          <a:p>
            <a:pPr marL="0" lvl="0" indent="0" algn="l" rtl="0">
              <a:lnSpc>
                <a:spcPct val="100000"/>
              </a:lnSpc>
              <a:spcBef>
                <a:spcPts val="0"/>
              </a:spcBef>
              <a:spcAft>
                <a:spcPts val="0"/>
              </a:spcAft>
              <a:buSzPts val="1400"/>
              <a:buNone/>
            </a:pPr>
            <a:endParaRPr/>
          </a:p>
        </p:txBody>
      </p:sp>
      <p:sp>
        <p:nvSpPr>
          <p:cNvPr id="356" name="Google Shape;35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5970086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63213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9070116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1094480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36097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004391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064597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6625355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0" y="0"/>
            <a:ext cx="12192000" cy="6858000"/>
          </a:xfrm>
          <a:prstGeom prst="rect">
            <a:avLst/>
          </a:prstGeom>
          <a:noFill/>
          <a:ln>
            <a:noFill/>
          </a:ln>
        </p:spPr>
      </p:sp>
      <p:sp>
        <p:nvSpPr>
          <p:cNvPr id="17" name="Google Shape;17;p2"/>
          <p:cNvSpPr txBox="1">
            <a:spLocks noGrp="1"/>
          </p:cNvSpPr>
          <p:nvPr>
            <p:ph type="body" idx="1"/>
          </p:nvPr>
        </p:nvSpPr>
        <p:spPr>
          <a:xfrm>
            <a:off x="2284355" y="4687178"/>
            <a:ext cx="1598515" cy="16811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5500"/>
              <a:buNone/>
              <a:defRPr sz="15500" b="1">
                <a:solidFill>
                  <a:schemeClr val="lt1"/>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2"/>
          <p:cNvSpPr txBox="1">
            <a:spLocks noGrp="1"/>
          </p:cNvSpPr>
          <p:nvPr>
            <p:ph type="body" idx="3"/>
          </p:nvPr>
        </p:nvSpPr>
        <p:spPr>
          <a:xfrm>
            <a:off x="3440172" y="1726672"/>
            <a:ext cx="1253665" cy="16811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5500"/>
              <a:buNone/>
              <a:defRPr sz="15500" b="1">
                <a:solidFill>
                  <a:schemeClr val="lt1"/>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 name="Google Shape;19;p2"/>
          <p:cNvSpPr txBox="1">
            <a:spLocks noGrp="1"/>
          </p:cNvSpPr>
          <p:nvPr>
            <p:ph type="body" idx="4"/>
          </p:nvPr>
        </p:nvSpPr>
        <p:spPr>
          <a:xfrm>
            <a:off x="1903189" y="71740"/>
            <a:ext cx="1253665" cy="16811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5500"/>
              <a:buNone/>
              <a:defRPr sz="15500" b="1">
                <a:solidFill>
                  <a:schemeClr val="lt1"/>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 name="Google Shape;20;p2"/>
          <p:cNvSpPr txBox="1">
            <a:spLocks noGrp="1"/>
          </p:cNvSpPr>
          <p:nvPr>
            <p:ph type="body" idx="5"/>
          </p:nvPr>
        </p:nvSpPr>
        <p:spPr>
          <a:xfrm>
            <a:off x="629693" y="2858632"/>
            <a:ext cx="1253665" cy="16811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5500"/>
              <a:buNone/>
              <a:defRPr sz="15500" b="1">
                <a:solidFill>
                  <a:schemeClr val="lt1"/>
                </a:solidFil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 name="Google Shape;21;p2"/>
          <p:cNvSpPr txBox="1">
            <a:spLocks noGrp="1"/>
          </p:cNvSpPr>
          <p:nvPr>
            <p:ph type="ctrTitle"/>
          </p:nvPr>
        </p:nvSpPr>
        <p:spPr>
          <a:xfrm>
            <a:off x="2373216" y="3667946"/>
            <a:ext cx="9285382" cy="127785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6000"/>
              <a:buFont typeface="Arial"/>
              <a:buNone/>
              <a:defRPr sz="6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subTitle" idx="6"/>
          </p:nvPr>
        </p:nvSpPr>
        <p:spPr>
          <a:xfrm>
            <a:off x="7970418" y="5325276"/>
            <a:ext cx="3677297" cy="68209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2400"/>
              <a:buNone/>
              <a:defRPr sz="2400" cap="none"/>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Tree>
    <p:extLst>
      <p:ext uri="{BB962C8B-B14F-4D97-AF65-F5344CB8AC3E}">
        <p14:creationId xmlns:p14="http://schemas.microsoft.com/office/powerpoint/2010/main" val="298039791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6"/>
        <p:cNvGrpSpPr/>
        <p:nvPr/>
      </p:nvGrpSpPr>
      <p:grpSpPr>
        <a:xfrm>
          <a:off x="0" y="0"/>
          <a:ext cx="0" cy="0"/>
          <a:chOff x="0" y="0"/>
          <a:chExt cx="0" cy="0"/>
        </a:xfrm>
      </p:grpSpPr>
      <p:sp>
        <p:nvSpPr>
          <p:cNvPr id="28" name="Google Shape;28;p3"/>
          <p:cNvSpPr txBox="1">
            <a:spLocks noGrp="1"/>
          </p:cNvSpPr>
          <p:nvPr>
            <p:ph type="title"/>
          </p:nvPr>
        </p:nvSpPr>
        <p:spPr>
          <a:xfrm>
            <a:off x="1099456" y="3257550"/>
            <a:ext cx="4203247" cy="743744"/>
          </a:xfrm>
          <a:prstGeom prst="rect">
            <a:avLst/>
          </a:prstGeom>
          <a:noFill/>
          <a:ln>
            <a:noFill/>
          </a:ln>
        </p:spPr>
        <p:txBody>
          <a:bodyPr spcFirstLastPara="1" wrap="square" lIns="0" tIns="45700" rIns="91425" bIns="45700" anchor="t" anchorCtr="0">
            <a:noAutofit/>
          </a:bodyPr>
          <a:lstStyle>
            <a:lvl1pPr lvl="0" algn="l">
              <a:lnSpc>
                <a:spcPct val="90000"/>
              </a:lnSpc>
              <a:spcBef>
                <a:spcPts val="0"/>
              </a:spcBef>
              <a:spcAft>
                <a:spcPts val="0"/>
              </a:spcAft>
              <a:buClr>
                <a:schemeClr val="accent1"/>
              </a:buClr>
              <a:buSzPts val="2800"/>
              <a:buFont typeface="Arial"/>
              <a:buNone/>
              <a:defRPr sz="28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099456" y="4238625"/>
            <a:ext cx="4203247" cy="1800225"/>
          </a:xfrm>
          <a:prstGeom prst="rect">
            <a:avLst/>
          </a:prstGeom>
          <a:noFill/>
          <a:ln>
            <a:noFill/>
          </a:ln>
        </p:spPr>
        <p:txBody>
          <a:bodyPr spcFirstLastPara="1" wrap="square" lIns="0" tIns="45700" rIns="91425" bIns="45700" anchor="t" anchorCtr="0">
            <a:normAutofit/>
          </a:bodyPr>
          <a:lstStyle>
            <a:lvl1pPr marL="457200" lvl="0" indent="-228600" algn="l">
              <a:lnSpc>
                <a:spcPct val="150000"/>
              </a:lnSpc>
              <a:spcBef>
                <a:spcPts val="1000"/>
              </a:spcBef>
              <a:spcAft>
                <a:spcPts val="0"/>
              </a:spcAft>
              <a:buClr>
                <a:schemeClr val="lt1"/>
              </a:buClr>
              <a:buSzPts val="1200"/>
              <a:buNone/>
              <a:defRPr sz="1200"/>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 name="Google Shape;3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59335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2786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8055769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3105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2329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878847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9315913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890162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2408238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35263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26" descr="close up of girl writing&#10;"/>
          <p:cNvPicPr preferRelativeResize="0">
            <a:picLocks noGrp="1"/>
          </p:cNvPicPr>
          <p:nvPr>
            <p:ph type="pic" idx="2"/>
          </p:nvPr>
        </p:nvPicPr>
        <p:blipFill rotWithShape="1">
          <a:blip r:embed="rId3">
            <a:alphaModFix/>
          </a:blip>
          <a:srcRect l="41" r="41"/>
          <a:stretch/>
        </p:blipFill>
        <p:spPr>
          <a:xfrm>
            <a:off x="-66261" y="-51368"/>
            <a:ext cx="12324522" cy="7076661"/>
          </a:xfrm>
          <a:prstGeom prst="rect">
            <a:avLst/>
          </a:prstGeom>
          <a:noFill/>
          <a:ln>
            <a:noFill/>
          </a:ln>
        </p:spPr>
      </p:pic>
      <p:sp>
        <p:nvSpPr>
          <p:cNvPr id="349" name="Google Shape;349;p26"/>
          <p:cNvSpPr txBox="1">
            <a:spLocks noGrp="1"/>
          </p:cNvSpPr>
          <p:nvPr>
            <p:ph type="ctrTitle"/>
          </p:nvPr>
        </p:nvSpPr>
        <p:spPr>
          <a:xfrm>
            <a:off x="2536375" y="1421050"/>
            <a:ext cx="8515800" cy="1444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Arial"/>
              <a:buNone/>
            </a:pPr>
            <a:r>
              <a:rPr lang="en-US" sz="6000" cap="none" dirty="0"/>
              <a:t>EMOTION RECOGNITION USING MULTI-MODAL DATA</a:t>
            </a:r>
            <a:endParaRPr dirty="0"/>
          </a:p>
        </p:txBody>
      </p:sp>
      <p:sp>
        <p:nvSpPr>
          <p:cNvPr id="350" name="Google Shape;350;p26"/>
          <p:cNvSpPr txBox="1">
            <a:spLocks noGrp="1"/>
          </p:cNvSpPr>
          <p:nvPr>
            <p:ph type="subTitle" idx="6"/>
          </p:nvPr>
        </p:nvSpPr>
        <p:spPr>
          <a:xfrm>
            <a:off x="2536375" y="3700825"/>
            <a:ext cx="7390800" cy="974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400"/>
              <a:buNone/>
            </a:pPr>
            <a:r>
              <a:rPr lang="en-US" dirty="0">
                <a:solidFill>
                  <a:schemeClr val="bg1"/>
                </a:solidFill>
                <a:latin typeface="Calibri"/>
                <a:ea typeface="Calibri"/>
                <a:cs typeface="Calibri"/>
                <a:sym typeface="Calibri"/>
              </a:rPr>
              <a:t>MSBA 326 - Machine Learning for Predictive analytics</a:t>
            </a:r>
            <a:endParaRPr dirty="0">
              <a:solidFill>
                <a:schemeClr val="bg1"/>
              </a:solidFill>
              <a:latin typeface="Calibri"/>
              <a:ea typeface="Calibri"/>
              <a:cs typeface="Calibri"/>
              <a:sym typeface="Calibri"/>
            </a:endParaRPr>
          </a:p>
          <a:p>
            <a:pPr marL="0" lvl="0" indent="0" algn="ctr" rtl="0">
              <a:lnSpc>
                <a:spcPct val="90000"/>
              </a:lnSpc>
              <a:spcBef>
                <a:spcPts val="0"/>
              </a:spcBef>
              <a:spcAft>
                <a:spcPts val="0"/>
              </a:spcAft>
              <a:buClr>
                <a:schemeClr val="lt1"/>
              </a:buClr>
              <a:buSzPts val="2400"/>
              <a:buNone/>
            </a:pPr>
            <a:r>
              <a:rPr lang="en-US" dirty="0">
                <a:solidFill>
                  <a:schemeClr val="bg1"/>
                </a:solidFill>
                <a:latin typeface="Calibri"/>
                <a:ea typeface="Calibri"/>
                <a:cs typeface="Calibri"/>
                <a:sym typeface="Calibri"/>
              </a:rPr>
              <a:t>Golden Gate University, San Francisco</a:t>
            </a:r>
            <a:endParaRPr dirty="0">
              <a:solidFill>
                <a:schemeClr val="bg1"/>
              </a:solidFill>
              <a:latin typeface="Calibri"/>
              <a:ea typeface="Calibri"/>
              <a:cs typeface="Calibri"/>
              <a:sym typeface="Calibri"/>
            </a:endParaRPr>
          </a:p>
        </p:txBody>
      </p:sp>
      <p:cxnSp>
        <p:nvCxnSpPr>
          <p:cNvPr id="351" name="Google Shape;351;p26"/>
          <p:cNvCxnSpPr/>
          <p:nvPr/>
        </p:nvCxnSpPr>
        <p:spPr>
          <a:xfrm>
            <a:off x="2536371" y="2017985"/>
            <a:ext cx="0" cy="1534320"/>
          </a:xfrm>
          <a:prstGeom prst="straightConnector1">
            <a:avLst/>
          </a:prstGeom>
          <a:noFill/>
          <a:ln w="19050" cap="flat" cmpd="sng">
            <a:solidFill>
              <a:schemeClr val="accent1"/>
            </a:solidFill>
            <a:prstDash val="solid"/>
            <a:miter lim="800000"/>
            <a:headEnd type="none" w="sm" len="sm"/>
            <a:tailEnd type="none" w="sm" len="sm"/>
          </a:ln>
        </p:spPr>
      </p:cxnSp>
      <p:cxnSp>
        <p:nvCxnSpPr>
          <p:cNvPr id="352" name="Google Shape;352;p26"/>
          <p:cNvCxnSpPr/>
          <p:nvPr/>
        </p:nvCxnSpPr>
        <p:spPr>
          <a:xfrm rot="10800000">
            <a:off x="4245428" y="5655432"/>
            <a:ext cx="3318888" cy="0"/>
          </a:xfrm>
          <a:prstGeom prst="straightConnector1">
            <a:avLst/>
          </a:prstGeom>
          <a:noFill/>
          <a:ln w="19050" cap="flat" cmpd="sng">
            <a:solidFill>
              <a:schemeClr val="accent1"/>
            </a:solidFill>
            <a:prstDash val="solid"/>
            <a:miter lim="800000"/>
            <a:headEnd type="none" w="sm" len="sm"/>
            <a:tailEnd type="none" w="sm" len="sm"/>
          </a:ln>
        </p:spPr>
      </p:cxnSp>
      <p:sp>
        <p:nvSpPr>
          <p:cNvPr id="353" name="Google Shape;353;p26"/>
          <p:cNvSpPr txBox="1"/>
          <p:nvPr/>
        </p:nvSpPr>
        <p:spPr>
          <a:xfrm>
            <a:off x="9556000" y="4878900"/>
            <a:ext cx="2378700" cy="1835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lt1"/>
              </a:buClr>
              <a:buSzPts val="2400"/>
              <a:buFont typeface="Arial"/>
              <a:buNone/>
            </a:pPr>
            <a:r>
              <a:rPr lang="en-US" sz="1900" b="0" i="0" u="none" strike="noStrike" cap="none">
                <a:solidFill>
                  <a:schemeClr val="lt1"/>
                </a:solidFill>
                <a:latin typeface="Calibri"/>
                <a:ea typeface="Calibri"/>
                <a:cs typeface="Calibri"/>
                <a:sym typeface="Calibri"/>
              </a:rPr>
              <a:t>Presenters:</a:t>
            </a: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400"/>
              <a:buFont typeface="Arial"/>
              <a:buNone/>
            </a:pPr>
            <a:r>
              <a:rPr lang="en-US" sz="1900" b="0" i="0" u="none" strike="noStrike" cap="none">
                <a:solidFill>
                  <a:schemeClr val="lt1"/>
                </a:solidFill>
                <a:latin typeface="Calibri"/>
                <a:ea typeface="Calibri"/>
                <a:cs typeface="Calibri"/>
                <a:sym typeface="Calibri"/>
              </a:rPr>
              <a:t>Sumanth Ranga</a:t>
            </a: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400"/>
              <a:buFont typeface="Arial"/>
              <a:buNone/>
            </a:pPr>
            <a:r>
              <a:rPr lang="en-US" sz="1900" b="0" i="0" u="none" strike="noStrike" cap="none">
                <a:solidFill>
                  <a:schemeClr val="lt1"/>
                </a:solidFill>
                <a:latin typeface="Calibri"/>
                <a:ea typeface="Calibri"/>
                <a:cs typeface="Calibri"/>
                <a:sym typeface="Calibri"/>
              </a:rPr>
              <a:t>Sai Teja Rekha</a:t>
            </a: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400"/>
              <a:buFont typeface="Arial"/>
              <a:buNone/>
            </a:pPr>
            <a:r>
              <a:rPr lang="en-US" sz="1900" b="0" i="0" u="none" strike="noStrike" cap="none">
                <a:solidFill>
                  <a:schemeClr val="lt1"/>
                </a:solidFill>
                <a:latin typeface="Calibri"/>
                <a:ea typeface="Calibri"/>
                <a:cs typeface="Calibri"/>
                <a:sym typeface="Calibri"/>
              </a:rPr>
              <a:t>Hamsaveni</a:t>
            </a: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400"/>
              <a:buFont typeface="Arial"/>
              <a:buNone/>
            </a:pPr>
            <a:r>
              <a:rPr lang="en-US" sz="1900" b="0" i="0" u="none" strike="noStrike" cap="none">
                <a:solidFill>
                  <a:schemeClr val="lt1"/>
                </a:solidFill>
                <a:latin typeface="Calibri"/>
                <a:ea typeface="Calibri"/>
                <a:cs typeface="Calibri"/>
                <a:sym typeface="Calibri"/>
              </a:rPr>
              <a:t>Hrushikesh Jadhav</a:t>
            </a:r>
            <a:endParaRPr sz="19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chemeClr val="lt1"/>
              </a:buClr>
              <a:buSzPts val="2400"/>
              <a:buFont typeface="Arial"/>
              <a:buNone/>
            </a:pPr>
            <a:r>
              <a:rPr lang="en-US" sz="1900">
                <a:solidFill>
                  <a:schemeClr val="lt1"/>
                </a:solidFill>
                <a:latin typeface="Calibri"/>
                <a:ea typeface="Calibri"/>
                <a:cs typeface="Calibri"/>
                <a:sym typeface="Calibri"/>
              </a:rPr>
              <a:t>Hisham Kochirikunnu</a:t>
            </a:r>
            <a:endParaRPr sz="19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013C2CBB-FBA9-4601-A756-927997BF9E0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6"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7"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8"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9"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0"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1"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2"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3"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5"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6"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7"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9" name="Group 108">
            <a:extLst>
              <a:ext uri="{FF2B5EF4-FFF2-40B4-BE49-F238E27FC236}">
                <a16:creationId xmlns:a16="http://schemas.microsoft.com/office/drawing/2014/main" id="{1A54B10D-23ED-48C3-B878-DB4D22D70CC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10"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11"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2"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3"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4"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5"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6"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7"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8"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9"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0"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21"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3" name="Rectangle 122">
            <a:extLst>
              <a:ext uri="{FF2B5EF4-FFF2-40B4-BE49-F238E27FC236}">
                <a16:creationId xmlns:a16="http://schemas.microsoft.com/office/drawing/2014/main" id="{72EA7E7A-2786-4974-974E-596DF24123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5" name="Freeform 11">
            <a:extLst>
              <a:ext uri="{FF2B5EF4-FFF2-40B4-BE49-F238E27FC236}">
                <a16:creationId xmlns:a16="http://schemas.microsoft.com/office/drawing/2014/main" id="{172B28B0-DC63-419A-B658-966AC66AD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27" name="Rectangle 126">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C57F6-D59B-A7D2-8077-8EC9601081DC}"/>
              </a:ext>
            </a:extLst>
          </p:cNvPr>
          <p:cNvSpPr>
            <a:spLocks noGrp="1"/>
          </p:cNvSpPr>
          <p:nvPr>
            <p:ph type="title"/>
          </p:nvPr>
        </p:nvSpPr>
        <p:spPr>
          <a:xfrm>
            <a:off x="1259893" y="3101093"/>
            <a:ext cx="2454052" cy="3029344"/>
          </a:xfrm>
        </p:spPr>
        <p:txBody>
          <a:bodyPr vert="horz" lIns="91440" tIns="45720" rIns="91440" bIns="45720" rtlCol="0" anchor="t">
            <a:normAutofit/>
          </a:bodyPr>
          <a:lstStyle/>
          <a:p>
            <a:r>
              <a:rPr lang="en-US" sz="3000" dirty="0">
                <a:solidFill>
                  <a:schemeClr val="bg1"/>
                </a:solidFill>
              </a:rPr>
              <a:t>FINAL </a:t>
            </a:r>
            <a:br>
              <a:rPr lang="en-US" sz="3000" dirty="0">
                <a:solidFill>
                  <a:schemeClr val="bg1"/>
                </a:solidFill>
              </a:rPr>
            </a:br>
            <a:r>
              <a:rPr lang="en-US" sz="3000" dirty="0">
                <a:solidFill>
                  <a:schemeClr val="bg1"/>
                </a:solidFill>
              </a:rPr>
              <a:t>RESULTS</a:t>
            </a:r>
          </a:p>
        </p:txBody>
      </p:sp>
      <p:sp>
        <p:nvSpPr>
          <p:cNvPr id="129"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D8129B7-A77D-F6D1-2392-190E79B69A89}"/>
              </a:ext>
            </a:extLst>
          </p:cNvPr>
          <p:cNvSpPr>
            <a:spLocks noGrp="1"/>
          </p:cNvSpPr>
          <p:nvPr>
            <p:ph type="sldNum" sz="quarter" idx="12"/>
          </p:nvPr>
        </p:nvSpPr>
        <p:spPr>
          <a:xfrm>
            <a:off x="38518" y="3259287"/>
            <a:ext cx="779767" cy="365125"/>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1900">
                <a:solidFill>
                  <a:srgbClr val="FFFFFF"/>
                </a:solidFill>
              </a:rPr>
              <a:pPr lvl="0" indent="0">
                <a:lnSpc>
                  <a:spcPct val="90000"/>
                </a:lnSpc>
                <a:spcBef>
                  <a:spcPts val="0"/>
                </a:spcBef>
                <a:spcAft>
                  <a:spcPts val="600"/>
                </a:spcAft>
                <a:buNone/>
              </a:pPr>
              <a:t>10</a:t>
            </a:fld>
            <a:endParaRPr lang="en-US" sz="1900">
              <a:solidFill>
                <a:srgbClr val="FFFFFF"/>
              </a:solidFill>
            </a:endParaRPr>
          </a:p>
        </p:txBody>
      </p:sp>
      <p:sp useBgFill="1">
        <p:nvSpPr>
          <p:cNvPr id="131" name="Rectangle 130">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lage of different facial expressions&#10;&#10;Description automatically generated">
            <a:extLst>
              <a:ext uri="{FF2B5EF4-FFF2-40B4-BE49-F238E27FC236}">
                <a16:creationId xmlns:a16="http://schemas.microsoft.com/office/drawing/2014/main" id="{A4A66996-5652-EE51-A3BB-4ACC53B1AC28}"/>
              </a:ext>
            </a:extLst>
          </p:cNvPr>
          <p:cNvPicPr>
            <a:picLocks noChangeAspect="1"/>
          </p:cNvPicPr>
          <p:nvPr/>
        </p:nvPicPr>
        <p:blipFill>
          <a:blip r:embed="rId2"/>
          <a:stretch>
            <a:fillRect/>
          </a:stretch>
        </p:blipFill>
        <p:spPr>
          <a:xfrm>
            <a:off x="5819672" y="804066"/>
            <a:ext cx="5348391" cy="5237952"/>
          </a:xfrm>
          <a:prstGeom prst="rect">
            <a:avLst/>
          </a:prstGeom>
        </p:spPr>
      </p:pic>
    </p:spTree>
    <p:extLst>
      <p:ext uri="{BB962C8B-B14F-4D97-AF65-F5344CB8AC3E}">
        <p14:creationId xmlns:p14="http://schemas.microsoft.com/office/powerpoint/2010/main" val="112093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EE1A71F-2664-4E38-A47B-A6F74A66A5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5A2202-3CDB-4BEB-B357-591207B19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 name="Title 5">
            <a:extLst>
              <a:ext uri="{FF2B5EF4-FFF2-40B4-BE49-F238E27FC236}">
                <a16:creationId xmlns:a16="http://schemas.microsoft.com/office/drawing/2014/main" id="{BB6E7599-69D1-1063-21A1-70AAAF10E786}"/>
              </a:ext>
            </a:extLst>
          </p:cNvPr>
          <p:cNvSpPr>
            <a:spLocks noGrp="1"/>
          </p:cNvSpPr>
          <p:nvPr>
            <p:ph type="title"/>
          </p:nvPr>
        </p:nvSpPr>
        <p:spPr>
          <a:xfrm>
            <a:off x="1843391" y="624110"/>
            <a:ext cx="9383408" cy="1280890"/>
          </a:xfrm>
        </p:spPr>
        <p:txBody>
          <a:bodyPr>
            <a:normAutofit/>
          </a:bodyPr>
          <a:lstStyle/>
          <a:p>
            <a:r>
              <a:rPr lang="en-US">
                <a:solidFill>
                  <a:schemeClr val="bg1"/>
                </a:solidFill>
              </a:rPr>
              <a:t>TEXT RECOGNITION</a:t>
            </a:r>
          </a:p>
        </p:txBody>
      </p:sp>
      <p:sp>
        <p:nvSpPr>
          <p:cNvPr id="17"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a:extLst>
              <a:ext uri="{FF2B5EF4-FFF2-40B4-BE49-F238E27FC236}">
                <a16:creationId xmlns:a16="http://schemas.microsoft.com/office/drawing/2014/main" id="{5AA0F5B7-9C9E-45B9-DE21-A098FEF50632}"/>
              </a:ext>
            </a:extLst>
          </p:cNvPr>
          <p:cNvSpPr>
            <a:spLocks noGrp="1"/>
          </p:cNvSpPr>
          <p:nvPr>
            <p:ph type="sldNum" sz="quarter" idx="12"/>
          </p:nvPr>
        </p:nvSpPr>
        <p:spPr>
          <a:xfrm>
            <a:off x="531812" y="787782"/>
            <a:ext cx="779767" cy="365125"/>
          </a:xfrm>
        </p:spPr>
        <p:txBody>
          <a:bodyPr>
            <a:normAutofit/>
          </a:bodyPr>
          <a:lstStyle/>
          <a:p>
            <a:pPr marL="0" lvl="0" indent="0" rtl="0">
              <a:lnSpc>
                <a:spcPct val="90000"/>
              </a:lnSpc>
              <a:spcBef>
                <a:spcPts val="0"/>
              </a:spcBef>
              <a:spcAft>
                <a:spcPts val="600"/>
              </a:spcAft>
              <a:buNone/>
            </a:pPr>
            <a:fld id="{00000000-1234-1234-1234-123412341234}" type="slidenum">
              <a:rPr lang="en-US" sz="1900" smtClean="0"/>
              <a:pPr marL="0" lvl="0" indent="0" rtl="0">
                <a:lnSpc>
                  <a:spcPct val="90000"/>
                </a:lnSpc>
                <a:spcBef>
                  <a:spcPts val="0"/>
                </a:spcBef>
                <a:spcAft>
                  <a:spcPts val="600"/>
                </a:spcAft>
                <a:buNone/>
              </a:pPr>
              <a:t>11</a:t>
            </a:fld>
            <a:endParaRPr lang="en-US" sz="1900"/>
          </a:p>
        </p:txBody>
      </p:sp>
      <p:graphicFrame>
        <p:nvGraphicFramePr>
          <p:cNvPr id="9" name="Content Placeholder 6">
            <a:extLst>
              <a:ext uri="{FF2B5EF4-FFF2-40B4-BE49-F238E27FC236}">
                <a16:creationId xmlns:a16="http://schemas.microsoft.com/office/drawing/2014/main" id="{504FD500-731A-7D64-EACF-F70DBCCAE34F}"/>
              </a:ext>
            </a:extLst>
          </p:cNvPr>
          <p:cNvGraphicFramePr>
            <a:graphicFrameLocks noGrp="1"/>
          </p:cNvGraphicFramePr>
          <p:nvPr>
            <p:ph idx="1"/>
            <p:extLst>
              <p:ext uri="{D42A27DB-BD31-4B8C-83A1-F6EECF244321}">
                <p14:modId xmlns:p14="http://schemas.microsoft.com/office/powerpoint/2010/main" val="831674959"/>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597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AC882-C4CD-E4C9-E39D-C27A9307D04F}"/>
              </a:ext>
            </a:extLst>
          </p:cNvPr>
          <p:cNvSpPr>
            <a:spLocks noGrp="1"/>
          </p:cNvSpPr>
          <p:nvPr>
            <p:ph type="title"/>
          </p:nvPr>
        </p:nvSpPr>
        <p:spPr>
          <a:xfrm>
            <a:off x="1259893" y="3101093"/>
            <a:ext cx="2454052" cy="3029344"/>
          </a:xfrm>
        </p:spPr>
        <p:txBody>
          <a:bodyPr>
            <a:normAutofit/>
          </a:bodyPr>
          <a:lstStyle/>
          <a:p>
            <a:r>
              <a:rPr lang="en-US" sz="3000" dirty="0">
                <a:solidFill>
                  <a:schemeClr val="bg1"/>
                </a:solidFill>
              </a:rPr>
              <a:t>TOP 1O </a:t>
            </a:r>
            <a:br>
              <a:rPr lang="en-US" sz="3000" dirty="0">
                <a:solidFill>
                  <a:schemeClr val="bg1"/>
                </a:solidFill>
              </a:rPr>
            </a:br>
            <a:r>
              <a:rPr lang="en-US" sz="3000" dirty="0">
                <a:solidFill>
                  <a:schemeClr val="bg1"/>
                </a:solidFill>
              </a:rPr>
              <a:t>WORD</a:t>
            </a:r>
            <a:br>
              <a:rPr lang="en-US" sz="3000" dirty="0">
                <a:solidFill>
                  <a:schemeClr val="bg1"/>
                </a:solidFill>
              </a:rPr>
            </a:br>
            <a:r>
              <a:rPr lang="en-US" sz="3000" dirty="0">
                <a:solidFill>
                  <a:schemeClr val="bg1"/>
                </a:solidFill>
              </a:rPr>
              <a:t>FREQUENCY</a:t>
            </a:r>
          </a:p>
        </p:txBody>
      </p:sp>
      <p:sp>
        <p:nvSpPr>
          <p:cNvPr id="1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E12A4D0F-7720-80B5-96DD-27C73C19FC5F}"/>
              </a:ext>
            </a:extLst>
          </p:cNvPr>
          <p:cNvSpPr>
            <a:spLocks noGrp="1"/>
          </p:cNvSpPr>
          <p:nvPr>
            <p:ph type="sldNum" sz="quarter" idx="12"/>
          </p:nvPr>
        </p:nvSpPr>
        <p:spPr>
          <a:xfrm>
            <a:off x="38518" y="3259287"/>
            <a:ext cx="779767" cy="365125"/>
          </a:xfrm>
        </p:spPr>
        <p:txBody>
          <a:bodyPr>
            <a:normAutofit/>
          </a:bodyPr>
          <a:lstStyle/>
          <a:p>
            <a:pPr marL="0" lvl="0" indent="0" rtl="0">
              <a:lnSpc>
                <a:spcPct val="90000"/>
              </a:lnSpc>
              <a:spcBef>
                <a:spcPts val="0"/>
              </a:spcBef>
              <a:spcAft>
                <a:spcPts val="600"/>
              </a:spcAft>
              <a:buNone/>
            </a:pPr>
            <a:fld id="{00000000-1234-1234-1234-123412341234}" type="slidenum">
              <a:rPr lang="en-US" sz="1900">
                <a:solidFill>
                  <a:srgbClr val="FFFFFF"/>
                </a:solidFill>
              </a:rPr>
              <a:pPr marL="0" lvl="0" indent="0" rtl="0">
                <a:lnSpc>
                  <a:spcPct val="90000"/>
                </a:lnSpc>
                <a:spcBef>
                  <a:spcPts val="0"/>
                </a:spcBef>
                <a:spcAft>
                  <a:spcPts val="600"/>
                </a:spcAft>
                <a:buNone/>
              </a:pPr>
              <a:t>12</a:t>
            </a:fld>
            <a:endParaRPr lang="en-US" sz="1900">
              <a:solidFill>
                <a:srgbClr val="FFFFFF"/>
              </a:solidFill>
            </a:endParaRPr>
          </a:p>
        </p:txBody>
      </p:sp>
      <p:sp useBgFill="1">
        <p:nvSpPr>
          <p:cNvPr id="17" name="Rectangle 16">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bar graph with white text&#10;&#10;Description automatically generated">
            <a:extLst>
              <a:ext uri="{FF2B5EF4-FFF2-40B4-BE49-F238E27FC236}">
                <a16:creationId xmlns:a16="http://schemas.microsoft.com/office/drawing/2014/main" id="{324F8847-F624-9875-F414-143B37962B7D}"/>
              </a:ext>
            </a:extLst>
          </p:cNvPr>
          <p:cNvPicPr>
            <a:picLocks noChangeAspect="1"/>
          </p:cNvPicPr>
          <p:nvPr/>
        </p:nvPicPr>
        <p:blipFill>
          <a:blip r:embed="rId2"/>
          <a:stretch>
            <a:fillRect/>
          </a:stretch>
        </p:blipFill>
        <p:spPr>
          <a:xfrm>
            <a:off x="5318972" y="1300017"/>
            <a:ext cx="5461000" cy="4787900"/>
          </a:xfrm>
          <a:prstGeom prst="rect">
            <a:avLst/>
          </a:prstGeom>
        </p:spPr>
      </p:pic>
    </p:spTree>
    <p:extLst>
      <p:ext uri="{BB962C8B-B14F-4D97-AF65-F5344CB8AC3E}">
        <p14:creationId xmlns:p14="http://schemas.microsoft.com/office/powerpoint/2010/main" val="33389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AC882-C4CD-E4C9-E39D-C27A9307D04F}"/>
              </a:ext>
            </a:extLst>
          </p:cNvPr>
          <p:cNvSpPr>
            <a:spLocks noGrp="1"/>
          </p:cNvSpPr>
          <p:nvPr>
            <p:ph type="title"/>
          </p:nvPr>
        </p:nvSpPr>
        <p:spPr>
          <a:xfrm>
            <a:off x="1242340" y="2624015"/>
            <a:ext cx="2454052" cy="1523915"/>
          </a:xfrm>
        </p:spPr>
        <p:txBody>
          <a:bodyPr>
            <a:normAutofit/>
          </a:bodyPr>
          <a:lstStyle/>
          <a:p>
            <a:r>
              <a:rPr lang="en-US" sz="3000" dirty="0">
                <a:solidFill>
                  <a:schemeClr val="bg1"/>
                </a:solidFill>
              </a:rPr>
              <a:t>EMOTIONS</a:t>
            </a:r>
            <a:br>
              <a:rPr lang="en-US" sz="3000" dirty="0">
                <a:solidFill>
                  <a:schemeClr val="bg1"/>
                </a:solidFill>
              </a:rPr>
            </a:br>
            <a:r>
              <a:rPr lang="en-US" sz="3000" dirty="0">
                <a:solidFill>
                  <a:schemeClr val="bg1"/>
                </a:solidFill>
              </a:rPr>
              <a:t>CATEGORY</a:t>
            </a:r>
            <a:br>
              <a:rPr lang="en-US" sz="3000" dirty="0">
                <a:solidFill>
                  <a:schemeClr val="bg1"/>
                </a:solidFill>
              </a:rPr>
            </a:br>
            <a:r>
              <a:rPr lang="en-US" sz="3000" dirty="0">
                <a:solidFill>
                  <a:schemeClr val="bg1"/>
                </a:solidFill>
              </a:rPr>
              <a:t>COUNTS</a:t>
            </a:r>
          </a:p>
        </p:txBody>
      </p:sp>
      <p:sp>
        <p:nvSpPr>
          <p:cNvPr id="1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E12A4D0F-7720-80B5-96DD-27C73C19FC5F}"/>
              </a:ext>
            </a:extLst>
          </p:cNvPr>
          <p:cNvSpPr>
            <a:spLocks noGrp="1"/>
          </p:cNvSpPr>
          <p:nvPr>
            <p:ph type="sldNum" sz="quarter" idx="12"/>
          </p:nvPr>
        </p:nvSpPr>
        <p:spPr>
          <a:xfrm>
            <a:off x="38518" y="3259287"/>
            <a:ext cx="779767" cy="365125"/>
          </a:xfrm>
        </p:spPr>
        <p:txBody>
          <a:bodyPr>
            <a:normAutofit/>
          </a:bodyPr>
          <a:lstStyle/>
          <a:p>
            <a:pPr marL="0" lvl="0" indent="0" rtl="0">
              <a:lnSpc>
                <a:spcPct val="90000"/>
              </a:lnSpc>
              <a:spcBef>
                <a:spcPts val="0"/>
              </a:spcBef>
              <a:spcAft>
                <a:spcPts val="600"/>
              </a:spcAft>
              <a:buNone/>
            </a:pPr>
            <a:fld id="{00000000-1234-1234-1234-123412341234}" type="slidenum">
              <a:rPr lang="en-US" sz="1900">
                <a:solidFill>
                  <a:srgbClr val="FFFFFF"/>
                </a:solidFill>
              </a:rPr>
              <a:pPr marL="0" lvl="0" indent="0" rtl="0">
                <a:lnSpc>
                  <a:spcPct val="90000"/>
                </a:lnSpc>
                <a:spcBef>
                  <a:spcPts val="0"/>
                </a:spcBef>
                <a:spcAft>
                  <a:spcPts val="600"/>
                </a:spcAft>
                <a:buNone/>
              </a:pPr>
              <a:t>13</a:t>
            </a:fld>
            <a:endParaRPr lang="en-US" sz="1900">
              <a:solidFill>
                <a:srgbClr val="FFFFFF"/>
              </a:solidFill>
            </a:endParaRPr>
          </a:p>
        </p:txBody>
      </p:sp>
      <p:sp useBgFill="1">
        <p:nvSpPr>
          <p:cNvPr id="17" name="Rectangle 16">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DD45C2E-BD30-83AD-FA15-4005FD446728}"/>
              </a:ext>
            </a:extLst>
          </p:cNvPr>
          <p:cNvPicPr>
            <a:picLocks noChangeAspect="1"/>
          </p:cNvPicPr>
          <p:nvPr/>
        </p:nvPicPr>
        <p:blipFill>
          <a:blip r:embed="rId2"/>
          <a:stretch>
            <a:fillRect/>
          </a:stretch>
        </p:blipFill>
        <p:spPr>
          <a:xfrm>
            <a:off x="4450601" y="771037"/>
            <a:ext cx="7632700" cy="5359400"/>
          </a:xfrm>
          <a:prstGeom prst="rect">
            <a:avLst/>
          </a:prstGeom>
        </p:spPr>
      </p:pic>
    </p:spTree>
    <p:extLst>
      <p:ext uri="{BB962C8B-B14F-4D97-AF65-F5344CB8AC3E}">
        <p14:creationId xmlns:p14="http://schemas.microsoft.com/office/powerpoint/2010/main" val="1500509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AC882-C4CD-E4C9-E39D-C27A9307D04F}"/>
              </a:ext>
            </a:extLst>
          </p:cNvPr>
          <p:cNvSpPr>
            <a:spLocks noGrp="1"/>
          </p:cNvSpPr>
          <p:nvPr>
            <p:ph type="title"/>
          </p:nvPr>
        </p:nvSpPr>
        <p:spPr>
          <a:xfrm>
            <a:off x="1136552" y="2879000"/>
            <a:ext cx="2799187" cy="1629933"/>
          </a:xfrm>
        </p:spPr>
        <p:txBody>
          <a:bodyPr>
            <a:normAutofit/>
          </a:bodyPr>
          <a:lstStyle/>
          <a:p>
            <a:r>
              <a:rPr lang="en-US" sz="3000" dirty="0">
                <a:solidFill>
                  <a:schemeClr val="bg1"/>
                </a:solidFill>
              </a:rPr>
              <a:t>COUNT OF EMOTIONS</a:t>
            </a:r>
            <a:br>
              <a:rPr lang="en-US" sz="3000" dirty="0">
                <a:solidFill>
                  <a:schemeClr val="bg1"/>
                </a:solidFill>
              </a:rPr>
            </a:br>
            <a:r>
              <a:rPr lang="en-US" sz="3000" dirty="0">
                <a:solidFill>
                  <a:schemeClr val="bg1"/>
                </a:solidFill>
              </a:rPr>
              <a:t>APPEARANCE</a:t>
            </a:r>
          </a:p>
        </p:txBody>
      </p:sp>
      <p:sp>
        <p:nvSpPr>
          <p:cNvPr id="1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E12A4D0F-7720-80B5-96DD-27C73C19FC5F}"/>
              </a:ext>
            </a:extLst>
          </p:cNvPr>
          <p:cNvSpPr>
            <a:spLocks noGrp="1"/>
          </p:cNvSpPr>
          <p:nvPr>
            <p:ph type="sldNum" sz="quarter" idx="12"/>
          </p:nvPr>
        </p:nvSpPr>
        <p:spPr>
          <a:xfrm>
            <a:off x="38518" y="3259287"/>
            <a:ext cx="779767" cy="365125"/>
          </a:xfrm>
        </p:spPr>
        <p:txBody>
          <a:bodyPr>
            <a:normAutofit/>
          </a:bodyPr>
          <a:lstStyle/>
          <a:p>
            <a:pPr marL="0" lvl="0" indent="0" rtl="0">
              <a:lnSpc>
                <a:spcPct val="90000"/>
              </a:lnSpc>
              <a:spcBef>
                <a:spcPts val="0"/>
              </a:spcBef>
              <a:spcAft>
                <a:spcPts val="600"/>
              </a:spcAft>
              <a:buNone/>
            </a:pPr>
            <a:fld id="{00000000-1234-1234-1234-123412341234}" type="slidenum">
              <a:rPr lang="en-US" sz="1900" smtClean="0">
                <a:solidFill>
                  <a:srgbClr val="FFFFFF"/>
                </a:solidFill>
              </a:rPr>
              <a:pPr marL="0" lvl="0" indent="0" rtl="0">
                <a:lnSpc>
                  <a:spcPct val="90000"/>
                </a:lnSpc>
                <a:spcBef>
                  <a:spcPts val="0"/>
                </a:spcBef>
                <a:spcAft>
                  <a:spcPts val="600"/>
                </a:spcAft>
                <a:buNone/>
              </a:pPr>
              <a:t>14</a:t>
            </a:fld>
            <a:endParaRPr lang="en-US" sz="1900">
              <a:solidFill>
                <a:srgbClr val="FFFFFF"/>
              </a:solidFill>
            </a:endParaRPr>
          </a:p>
        </p:txBody>
      </p:sp>
      <p:sp useBgFill="1">
        <p:nvSpPr>
          <p:cNvPr id="17" name="Rectangle 16">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different colored bars&#10;&#10;Description automatically generated with medium confidence">
            <a:extLst>
              <a:ext uri="{FF2B5EF4-FFF2-40B4-BE49-F238E27FC236}">
                <a16:creationId xmlns:a16="http://schemas.microsoft.com/office/drawing/2014/main" id="{6CAEECDD-5130-842B-B198-01CB184A6C14}"/>
              </a:ext>
            </a:extLst>
          </p:cNvPr>
          <p:cNvPicPr>
            <a:picLocks noChangeAspect="1"/>
          </p:cNvPicPr>
          <p:nvPr/>
        </p:nvPicPr>
        <p:blipFill>
          <a:blip r:embed="rId2"/>
          <a:stretch>
            <a:fillRect/>
          </a:stretch>
        </p:blipFill>
        <p:spPr>
          <a:xfrm>
            <a:off x="4973837" y="955716"/>
            <a:ext cx="6080815" cy="5337392"/>
          </a:xfrm>
          <a:prstGeom prst="rect">
            <a:avLst/>
          </a:prstGeom>
        </p:spPr>
      </p:pic>
    </p:spTree>
    <p:extLst>
      <p:ext uri="{BB962C8B-B14F-4D97-AF65-F5344CB8AC3E}">
        <p14:creationId xmlns:p14="http://schemas.microsoft.com/office/powerpoint/2010/main" val="536061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AC882-C4CD-E4C9-E39D-C27A9307D04F}"/>
              </a:ext>
            </a:extLst>
          </p:cNvPr>
          <p:cNvSpPr>
            <a:spLocks noGrp="1"/>
          </p:cNvSpPr>
          <p:nvPr>
            <p:ph type="title"/>
          </p:nvPr>
        </p:nvSpPr>
        <p:spPr>
          <a:xfrm>
            <a:off x="1259893" y="2674634"/>
            <a:ext cx="2722721" cy="1590177"/>
          </a:xfrm>
        </p:spPr>
        <p:txBody>
          <a:bodyPr>
            <a:normAutofit/>
          </a:bodyPr>
          <a:lstStyle/>
          <a:p>
            <a:r>
              <a:rPr lang="en-US" sz="3000" dirty="0">
                <a:solidFill>
                  <a:schemeClr val="bg1"/>
                </a:solidFill>
              </a:rPr>
              <a:t/>
            </a:r>
            <a:br>
              <a:rPr lang="en-US" sz="3000" dirty="0">
                <a:solidFill>
                  <a:schemeClr val="bg1"/>
                </a:solidFill>
              </a:rPr>
            </a:br>
            <a:r>
              <a:rPr lang="en-US" sz="3000" dirty="0">
                <a:solidFill>
                  <a:schemeClr val="bg1"/>
                </a:solidFill>
              </a:rPr>
              <a:t>FINAL RESULT</a:t>
            </a:r>
          </a:p>
        </p:txBody>
      </p:sp>
      <p:sp>
        <p:nvSpPr>
          <p:cNvPr id="1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E12A4D0F-7720-80B5-96DD-27C73C19FC5F}"/>
              </a:ext>
            </a:extLst>
          </p:cNvPr>
          <p:cNvSpPr>
            <a:spLocks noGrp="1"/>
          </p:cNvSpPr>
          <p:nvPr>
            <p:ph type="sldNum" sz="quarter" idx="12"/>
          </p:nvPr>
        </p:nvSpPr>
        <p:spPr>
          <a:xfrm>
            <a:off x="38518" y="3259287"/>
            <a:ext cx="779767" cy="365125"/>
          </a:xfrm>
        </p:spPr>
        <p:txBody>
          <a:bodyPr>
            <a:normAutofit/>
          </a:bodyPr>
          <a:lstStyle/>
          <a:p>
            <a:pPr marL="0" lvl="0" indent="0" rtl="0">
              <a:lnSpc>
                <a:spcPct val="90000"/>
              </a:lnSpc>
              <a:spcBef>
                <a:spcPts val="0"/>
              </a:spcBef>
              <a:spcAft>
                <a:spcPts val="600"/>
              </a:spcAft>
              <a:buNone/>
            </a:pPr>
            <a:fld id="{00000000-1234-1234-1234-123412341234}" type="slidenum">
              <a:rPr lang="en-US" sz="1900">
                <a:solidFill>
                  <a:srgbClr val="FFFFFF"/>
                </a:solidFill>
              </a:rPr>
              <a:pPr marL="0" lvl="0" indent="0" rtl="0">
                <a:lnSpc>
                  <a:spcPct val="90000"/>
                </a:lnSpc>
                <a:spcBef>
                  <a:spcPts val="0"/>
                </a:spcBef>
                <a:spcAft>
                  <a:spcPts val="600"/>
                </a:spcAft>
                <a:buNone/>
              </a:pPr>
              <a:t>15</a:t>
            </a:fld>
            <a:endParaRPr lang="en-US" sz="1900">
              <a:solidFill>
                <a:srgbClr val="FFFFFF"/>
              </a:solidFill>
            </a:endParaRPr>
          </a:p>
        </p:txBody>
      </p:sp>
      <p:sp useBgFill="1">
        <p:nvSpPr>
          <p:cNvPr id="17" name="Rectangle 16">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529B657E-843D-6B81-5F63-953D6163EA2A}"/>
              </a:ext>
            </a:extLst>
          </p:cNvPr>
          <p:cNvPicPr>
            <a:picLocks noChangeAspect="1"/>
          </p:cNvPicPr>
          <p:nvPr/>
        </p:nvPicPr>
        <p:blipFill rotWithShape="1">
          <a:blip r:embed="rId2"/>
          <a:srcRect t="2023"/>
          <a:stretch/>
        </p:blipFill>
        <p:spPr>
          <a:xfrm>
            <a:off x="5242507" y="1497496"/>
            <a:ext cx="5689600" cy="3944454"/>
          </a:xfrm>
          <a:prstGeom prst="rect">
            <a:avLst/>
          </a:prstGeom>
        </p:spPr>
      </p:pic>
    </p:spTree>
    <p:extLst>
      <p:ext uri="{BB962C8B-B14F-4D97-AF65-F5344CB8AC3E}">
        <p14:creationId xmlns:p14="http://schemas.microsoft.com/office/powerpoint/2010/main" val="929463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E1A71F-2664-4E38-A47B-A6F74A66A5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95A2202-3CDB-4BEB-B357-591207B19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1BAFBD2-877B-BC21-3C45-7EEB9CE880F0}"/>
              </a:ext>
            </a:extLst>
          </p:cNvPr>
          <p:cNvSpPr>
            <a:spLocks noGrp="1"/>
          </p:cNvSpPr>
          <p:nvPr>
            <p:ph type="title"/>
          </p:nvPr>
        </p:nvSpPr>
        <p:spPr>
          <a:xfrm>
            <a:off x="1843391" y="624110"/>
            <a:ext cx="9383408" cy="1280890"/>
          </a:xfrm>
        </p:spPr>
        <p:txBody>
          <a:bodyPr>
            <a:normAutofit/>
          </a:bodyPr>
          <a:lstStyle/>
          <a:p>
            <a:r>
              <a:rPr lang="en-US">
                <a:solidFill>
                  <a:schemeClr val="bg1"/>
                </a:solidFill>
              </a:rPr>
              <a:t>AUDIO RECOGNITION</a:t>
            </a:r>
          </a:p>
        </p:txBody>
      </p:sp>
      <p:sp>
        <p:nvSpPr>
          <p:cNvPr id="23"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03969C1B-7506-12C6-11DB-B00E520333B2}"/>
              </a:ext>
            </a:extLst>
          </p:cNvPr>
          <p:cNvSpPr>
            <a:spLocks noGrp="1"/>
          </p:cNvSpPr>
          <p:nvPr>
            <p:ph type="sldNum" sz="quarter" idx="12"/>
          </p:nvPr>
        </p:nvSpPr>
        <p:spPr>
          <a:xfrm>
            <a:off x="531812" y="787782"/>
            <a:ext cx="779767" cy="365125"/>
          </a:xfrm>
        </p:spPr>
        <p:txBody>
          <a:bodyPr>
            <a:normAutofit/>
          </a:bodyPr>
          <a:lstStyle/>
          <a:p>
            <a:pPr marL="0" lvl="0" indent="0" rtl="0">
              <a:lnSpc>
                <a:spcPct val="90000"/>
              </a:lnSpc>
              <a:spcBef>
                <a:spcPts val="0"/>
              </a:spcBef>
              <a:spcAft>
                <a:spcPts val="600"/>
              </a:spcAft>
              <a:buNone/>
            </a:pPr>
            <a:fld id="{00000000-1234-1234-1234-123412341234}" type="slidenum">
              <a:rPr lang="en-US" sz="1900"/>
              <a:pPr marL="0" lvl="0" indent="0" rtl="0">
                <a:lnSpc>
                  <a:spcPct val="90000"/>
                </a:lnSpc>
                <a:spcBef>
                  <a:spcPts val="0"/>
                </a:spcBef>
                <a:spcAft>
                  <a:spcPts val="600"/>
                </a:spcAft>
                <a:buNone/>
              </a:pPr>
              <a:t>16</a:t>
            </a:fld>
            <a:endParaRPr lang="en-US" sz="1900"/>
          </a:p>
        </p:txBody>
      </p:sp>
      <p:graphicFrame>
        <p:nvGraphicFramePr>
          <p:cNvPr id="6" name="Content Placeholder 2">
            <a:extLst>
              <a:ext uri="{FF2B5EF4-FFF2-40B4-BE49-F238E27FC236}">
                <a16:creationId xmlns:a16="http://schemas.microsoft.com/office/drawing/2014/main" id="{EB1BC72A-5993-11FD-39CF-94EDBCBC4E6E}"/>
              </a:ext>
            </a:extLst>
          </p:cNvPr>
          <p:cNvGraphicFramePr>
            <a:graphicFrameLocks noGrp="1"/>
          </p:cNvGraphicFramePr>
          <p:nvPr>
            <p:ph idx="1"/>
            <p:extLst>
              <p:ext uri="{D42A27DB-BD31-4B8C-83A1-F6EECF244321}">
                <p14:modId xmlns:p14="http://schemas.microsoft.com/office/powerpoint/2010/main" val="4149686367"/>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1498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AC882-C4CD-E4C9-E39D-C27A9307D04F}"/>
              </a:ext>
            </a:extLst>
          </p:cNvPr>
          <p:cNvSpPr>
            <a:spLocks noGrp="1"/>
          </p:cNvSpPr>
          <p:nvPr>
            <p:ph type="title"/>
          </p:nvPr>
        </p:nvSpPr>
        <p:spPr>
          <a:xfrm>
            <a:off x="1136552" y="2879000"/>
            <a:ext cx="2799187" cy="1629933"/>
          </a:xfrm>
        </p:spPr>
        <p:txBody>
          <a:bodyPr>
            <a:normAutofit fontScale="90000"/>
          </a:bodyPr>
          <a:lstStyle/>
          <a:p>
            <a:r>
              <a:rPr lang="en-US" sz="3000" dirty="0">
                <a:solidFill>
                  <a:schemeClr val="bg1"/>
                </a:solidFill>
              </a:rPr>
              <a:t>PLOTTING </a:t>
            </a:r>
            <a:br>
              <a:rPr lang="en-US" sz="3000" dirty="0">
                <a:solidFill>
                  <a:schemeClr val="bg1"/>
                </a:solidFill>
              </a:rPr>
            </a:br>
            <a:r>
              <a:rPr lang="en-US" sz="3000" dirty="0">
                <a:solidFill>
                  <a:schemeClr val="bg1"/>
                </a:solidFill>
              </a:rPr>
              <a:t>WAVE FORM &amp;</a:t>
            </a:r>
            <a:br>
              <a:rPr lang="en-US" sz="3000" dirty="0">
                <a:solidFill>
                  <a:schemeClr val="bg1"/>
                </a:solidFill>
              </a:rPr>
            </a:br>
            <a:r>
              <a:rPr lang="en-US" sz="3000" dirty="0">
                <a:solidFill>
                  <a:schemeClr val="bg1"/>
                </a:solidFill>
              </a:rPr>
              <a:t>SPECTOGRAM</a:t>
            </a:r>
          </a:p>
        </p:txBody>
      </p:sp>
      <p:sp>
        <p:nvSpPr>
          <p:cNvPr id="1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E12A4D0F-7720-80B5-96DD-27C73C19FC5F}"/>
              </a:ext>
            </a:extLst>
          </p:cNvPr>
          <p:cNvSpPr>
            <a:spLocks noGrp="1"/>
          </p:cNvSpPr>
          <p:nvPr>
            <p:ph type="sldNum" sz="quarter" idx="12"/>
          </p:nvPr>
        </p:nvSpPr>
        <p:spPr>
          <a:xfrm>
            <a:off x="38518" y="3259287"/>
            <a:ext cx="779767" cy="365125"/>
          </a:xfrm>
        </p:spPr>
        <p:txBody>
          <a:bodyPr>
            <a:normAutofit/>
          </a:bodyPr>
          <a:lstStyle/>
          <a:p>
            <a:pPr marL="0" lvl="0" indent="0" rtl="0">
              <a:lnSpc>
                <a:spcPct val="90000"/>
              </a:lnSpc>
              <a:spcBef>
                <a:spcPts val="0"/>
              </a:spcBef>
              <a:spcAft>
                <a:spcPts val="600"/>
              </a:spcAft>
              <a:buNone/>
            </a:pPr>
            <a:fld id="{00000000-1234-1234-1234-123412341234}" type="slidenum">
              <a:rPr lang="en-US" sz="1900" smtClean="0">
                <a:solidFill>
                  <a:srgbClr val="FFFFFF"/>
                </a:solidFill>
              </a:rPr>
              <a:pPr marL="0" lvl="0" indent="0" rtl="0">
                <a:lnSpc>
                  <a:spcPct val="90000"/>
                </a:lnSpc>
                <a:spcBef>
                  <a:spcPts val="0"/>
                </a:spcBef>
                <a:spcAft>
                  <a:spcPts val="600"/>
                </a:spcAft>
                <a:buNone/>
              </a:pPr>
              <a:t>17</a:t>
            </a:fld>
            <a:endParaRPr lang="en-US" sz="1900">
              <a:solidFill>
                <a:srgbClr val="FFFFFF"/>
              </a:solidFill>
            </a:endParaRPr>
          </a:p>
        </p:txBody>
      </p:sp>
      <p:sp useBgFill="1">
        <p:nvSpPr>
          <p:cNvPr id="17" name="Rectangle 16">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2233F4A-F70C-1946-71A7-85802A6B44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57185" y="1454348"/>
            <a:ext cx="7551474" cy="447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943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AC882-C4CD-E4C9-E39D-C27A9307D04F}"/>
              </a:ext>
            </a:extLst>
          </p:cNvPr>
          <p:cNvSpPr>
            <a:spLocks noGrp="1"/>
          </p:cNvSpPr>
          <p:nvPr>
            <p:ph type="title"/>
          </p:nvPr>
        </p:nvSpPr>
        <p:spPr>
          <a:xfrm>
            <a:off x="1136552" y="2879000"/>
            <a:ext cx="2799187" cy="1629933"/>
          </a:xfrm>
        </p:spPr>
        <p:txBody>
          <a:bodyPr>
            <a:normAutofit/>
          </a:bodyPr>
          <a:lstStyle/>
          <a:p>
            <a:r>
              <a:rPr lang="en-US" sz="3000" dirty="0">
                <a:solidFill>
                  <a:schemeClr val="bg1"/>
                </a:solidFill>
              </a:rPr>
              <a:t>ACCURACY</a:t>
            </a:r>
            <a:br>
              <a:rPr lang="en-US" sz="3000" dirty="0">
                <a:solidFill>
                  <a:schemeClr val="bg1"/>
                </a:solidFill>
              </a:rPr>
            </a:br>
            <a:r>
              <a:rPr lang="en-US" sz="3000" dirty="0">
                <a:solidFill>
                  <a:schemeClr val="bg1"/>
                </a:solidFill>
              </a:rPr>
              <a:t>GRAPHS</a:t>
            </a:r>
          </a:p>
        </p:txBody>
      </p:sp>
      <p:sp>
        <p:nvSpPr>
          <p:cNvPr id="1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E12A4D0F-7720-80B5-96DD-27C73C19FC5F}"/>
              </a:ext>
            </a:extLst>
          </p:cNvPr>
          <p:cNvSpPr>
            <a:spLocks noGrp="1"/>
          </p:cNvSpPr>
          <p:nvPr>
            <p:ph type="sldNum" sz="quarter" idx="12"/>
          </p:nvPr>
        </p:nvSpPr>
        <p:spPr>
          <a:xfrm>
            <a:off x="38518" y="3259287"/>
            <a:ext cx="779767" cy="365125"/>
          </a:xfrm>
        </p:spPr>
        <p:txBody>
          <a:bodyPr>
            <a:normAutofit/>
          </a:bodyPr>
          <a:lstStyle/>
          <a:p>
            <a:pPr marL="0" lvl="0" indent="0" rtl="0">
              <a:lnSpc>
                <a:spcPct val="90000"/>
              </a:lnSpc>
              <a:spcBef>
                <a:spcPts val="0"/>
              </a:spcBef>
              <a:spcAft>
                <a:spcPts val="600"/>
              </a:spcAft>
              <a:buNone/>
            </a:pPr>
            <a:fld id="{00000000-1234-1234-1234-123412341234}" type="slidenum">
              <a:rPr lang="en-US" sz="1900" smtClean="0">
                <a:solidFill>
                  <a:srgbClr val="FFFFFF"/>
                </a:solidFill>
              </a:rPr>
              <a:pPr marL="0" lvl="0" indent="0" rtl="0">
                <a:lnSpc>
                  <a:spcPct val="90000"/>
                </a:lnSpc>
                <a:spcBef>
                  <a:spcPts val="0"/>
                </a:spcBef>
                <a:spcAft>
                  <a:spcPts val="600"/>
                </a:spcAft>
                <a:buNone/>
              </a:pPr>
              <a:t>18</a:t>
            </a:fld>
            <a:endParaRPr lang="en-US" sz="1900">
              <a:solidFill>
                <a:srgbClr val="FFFFFF"/>
              </a:solidFill>
            </a:endParaRPr>
          </a:p>
        </p:txBody>
      </p:sp>
      <p:sp useBgFill="1">
        <p:nvSpPr>
          <p:cNvPr id="17" name="Rectangle 16">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3937696-5766-1346-D5A6-1D7D650B0564}"/>
              </a:ext>
            </a:extLst>
          </p:cNvPr>
          <p:cNvPicPr>
            <a:picLocks noChangeAspect="1"/>
          </p:cNvPicPr>
          <p:nvPr/>
        </p:nvPicPr>
        <p:blipFill>
          <a:blip r:embed="rId2"/>
          <a:stretch>
            <a:fillRect/>
          </a:stretch>
        </p:blipFill>
        <p:spPr>
          <a:xfrm>
            <a:off x="5821294" y="68431"/>
            <a:ext cx="4276863" cy="3368503"/>
          </a:xfrm>
          <a:prstGeom prst="rect">
            <a:avLst/>
          </a:prstGeom>
        </p:spPr>
      </p:pic>
      <p:pic>
        <p:nvPicPr>
          <p:cNvPr id="5" name="Picture 4">
            <a:extLst>
              <a:ext uri="{FF2B5EF4-FFF2-40B4-BE49-F238E27FC236}">
                <a16:creationId xmlns:a16="http://schemas.microsoft.com/office/drawing/2014/main" id="{AEEFBB5E-E56B-6906-2B6C-8692070F20E4}"/>
              </a:ext>
            </a:extLst>
          </p:cNvPr>
          <p:cNvPicPr>
            <a:picLocks noChangeAspect="1"/>
          </p:cNvPicPr>
          <p:nvPr/>
        </p:nvPicPr>
        <p:blipFill>
          <a:blip r:embed="rId3"/>
          <a:stretch>
            <a:fillRect/>
          </a:stretch>
        </p:blipFill>
        <p:spPr>
          <a:xfrm>
            <a:off x="5782263" y="3421066"/>
            <a:ext cx="4315894" cy="3368503"/>
          </a:xfrm>
          <a:prstGeom prst="rect">
            <a:avLst/>
          </a:prstGeom>
        </p:spPr>
      </p:pic>
    </p:spTree>
    <p:extLst>
      <p:ext uri="{BB962C8B-B14F-4D97-AF65-F5344CB8AC3E}">
        <p14:creationId xmlns:p14="http://schemas.microsoft.com/office/powerpoint/2010/main" val="679517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AC882-C4CD-E4C9-E39D-C27A9307D04F}"/>
              </a:ext>
            </a:extLst>
          </p:cNvPr>
          <p:cNvSpPr>
            <a:spLocks noGrp="1"/>
          </p:cNvSpPr>
          <p:nvPr>
            <p:ph type="title"/>
          </p:nvPr>
        </p:nvSpPr>
        <p:spPr>
          <a:xfrm>
            <a:off x="1136552" y="2879000"/>
            <a:ext cx="2799187" cy="1629933"/>
          </a:xfrm>
        </p:spPr>
        <p:txBody>
          <a:bodyPr>
            <a:normAutofit/>
          </a:bodyPr>
          <a:lstStyle/>
          <a:p>
            <a:r>
              <a:rPr lang="en-US" sz="3000" dirty="0">
                <a:solidFill>
                  <a:schemeClr val="bg1"/>
                </a:solidFill>
              </a:rPr>
              <a:t>CONFUSION</a:t>
            </a:r>
            <a:br>
              <a:rPr lang="en-US" sz="3000" dirty="0">
                <a:solidFill>
                  <a:schemeClr val="bg1"/>
                </a:solidFill>
              </a:rPr>
            </a:br>
            <a:r>
              <a:rPr lang="en-US" sz="3000" dirty="0">
                <a:solidFill>
                  <a:schemeClr val="bg1"/>
                </a:solidFill>
              </a:rPr>
              <a:t>MATRIX</a:t>
            </a:r>
          </a:p>
        </p:txBody>
      </p:sp>
      <p:sp>
        <p:nvSpPr>
          <p:cNvPr id="1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E12A4D0F-7720-80B5-96DD-27C73C19FC5F}"/>
              </a:ext>
            </a:extLst>
          </p:cNvPr>
          <p:cNvSpPr>
            <a:spLocks noGrp="1"/>
          </p:cNvSpPr>
          <p:nvPr>
            <p:ph type="sldNum" sz="quarter" idx="12"/>
          </p:nvPr>
        </p:nvSpPr>
        <p:spPr>
          <a:xfrm>
            <a:off x="38518" y="3259287"/>
            <a:ext cx="779767" cy="365125"/>
          </a:xfrm>
        </p:spPr>
        <p:txBody>
          <a:bodyPr>
            <a:normAutofit/>
          </a:bodyPr>
          <a:lstStyle/>
          <a:p>
            <a:pPr marL="0" lvl="0" indent="0" rtl="0">
              <a:lnSpc>
                <a:spcPct val="90000"/>
              </a:lnSpc>
              <a:spcBef>
                <a:spcPts val="0"/>
              </a:spcBef>
              <a:spcAft>
                <a:spcPts val="600"/>
              </a:spcAft>
              <a:buNone/>
            </a:pPr>
            <a:fld id="{00000000-1234-1234-1234-123412341234}" type="slidenum">
              <a:rPr lang="en-US" sz="1900" smtClean="0">
                <a:solidFill>
                  <a:srgbClr val="FFFFFF"/>
                </a:solidFill>
              </a:rPr>
              <a:pPr marL="0" lvl="0" indent="0" rtl="0">
                <a:lnSpc>
                  <a:spcPct val="90000"/>
                </a:lnSpc>
                <a:spcBef>
                  <a:spcPts val="0"/>
                </a:spcBef>
                <a:spcAft>
                  <a:spcPts val="600"/>
                </a:spcAft>
                <a:buNone/>
              </a:pPr>
              <a:t>19</a:t>
            </a:fld>
            <a:endParaRPr lang="en-US" sz="1900">
              <a:solidFill>
                <a:srgbClr val="FFFFFF"/>
              </a:solidFill>
            </a:endParaRPr>
          </a:p>
        </p:txBody>
      </p:sp>
      <p:sp useBgFill="1">
        <p:nvSpPr>
          <p:cNvPr id="17" name="Rectangle 16">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A44550-8F49-E8E7-B8FE-F05032455E0E}"/>
              </a:ext>
            </a:extLst>
          </p:cNvPr>
          <p:cNvPicPr>
            <a:picLocks noChangeAspect="1"/>
          </p:cNvPicPr>
          <p:nvPr/>
        </p:nvPicPr>
        <p:blipFill>
          <a:blip r:embed="rId2"/>
          <a:stretch>
            <a:fillRect/>
          </a:stretch>
        </p:blipFill>
        <p:spPr>
          <a:xfrm>
            <a:off x="4246722" y="639542"/>
            <a:ext cx="7772400" cy="5969739"/>
          </a:xfrm>
          <a:prstGeom prst="rect">
            <a:avLst/>
          </a:prstGeom>
        </p:spPr>
      </p:pic>
    </p:spTree>
    <p:extLst>
      <p:ext uri="{BB962C8B-B14F-4D97-AF65-F5344CB8AC3E}">
        <p14:creationId xmlns:p14="http://schemas.microsoft.com/office/powerpoint/2010/main" val="1727033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grpSp>
        <p:nvGrpSpPr>
          <p:cNvPr id="403" name="Group 402">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66"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67"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68"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69"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70"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71"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72"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73"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74"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75"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76"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77"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04" name="Group 403">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380"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81"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82"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83"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84"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85"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86"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87"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88"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9"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0"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91"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05" name="Rectangle 404">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6"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07" name="Rectangle 406">
            <a:extLst>
              <a:ext uri="{FF2B5EF4-FFF2-40B4-BE49-F238E27FC236}">
                <a16:creationId xmlns:a16="http://schemas.microsoft.com/office/drawing/2014/main" id="{B5E4CBEC-18A2-4509-A45D-D5E653582C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Google Shape;358;p27"/>
          <p:cNvSpPr txBox="1">
            <a:spLocks noGrp="1"/>
          </p:cNvSpPr>
          <p:nvPr>
            <p:ph type="title"/>
          </p:nvPr>
        </p:nvSpPr>
        <p:spPr>
          <a:xfrm>
            <a:off x="1259893" y="3101093"/>
            <a:ext cx="2454052" cy="3029344"/>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accent1"/>
              </a:buClr>
              <a:buSzPts val="2800"/>
            </a:pPr>
            <a:r>
              <a:rPr lang="en-US" sz="2200" cap="none">
                <a:solidFill>
                  <a:schemeClr val="bg1"/>
                </a:solidFill>
              </a:rPr>
              <a:t>INTRODUCTION</a:t>
            </a:r>
            <a:endParaRPr lang="en-US" sz="2200">
              <a:solidFill>
                <a:schemeClr val="bg1"/>
              </a:solidFill>
            </a:endParaRPr>
          </a:p>
        </p:txBody>
      </p:sp>
      <p:sp>
        <p:nvSpPr>
          <p:cNvPr id="408" name="Freeform 11">
            <a:extLst>
              <a:ext uri="{FF2B5EF4-FFF2-40B4-BE49-F238E27FC236}">
                <a16:creationId xmlns:a16="http://schemas.microsoft.com/office/drawing/2014/main" id="{0A5EA4A7-4381-4FC6-AA9A-C9EA77B84F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09" name="Rectangle 408">
            <a:extLst>
              <a:ext uri="{FF2B5EF4-FFF2-40B4-BE49-F238E27FC236}">
                <a16:creationId xmlns:a16="http://schemas.microsoft.com/office/drawing/2014/main" id="{E6295D53-0474-4725-85BE-1F15FCC2D9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0" name="Google Shape;359;p27">
            <a:extLst>
              <a:ext uri="{FF2B5EF4-FFF2-40B4-BE49-F238E27FC236}">
                <a16:creationId xmlns:a16="http://schemas.microsoft.com/office/drawing/2014/main" id="{8BC0242A-889D-9AE6-0313-8858228D0793}"/>
              </a:ext>
            </a:extLst>
          </p:cNvPr>
          <p:cNvGraphicFramePr/>
          <p:nvPr>
            <p:extLst>
              <p:ext uri="{D42A27DB-BD31-4B8C-83A1-F6EECF244321}">
                <p14:modId xmlns:p14="http://schemas.microsoft.com/office/powerpoint/2010/main" val="553705645"/>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89"/>
        <p:cNvGrpSpPr/>
        <p:nvPr/>
      </p:nvGrpSpPr>
      <p:grpSpPr>
        <a:xfrm>
          <a:off x="0" y="0"/>
          <a:ext cx="0" cy="0"/>
          <a:chOff x="0" y="0"/>
          <a:chExt cx="0" cy="0"/>
        </a:xfrm>
      </p:grpSpPr>
      <p:grpSp>
        <p:nvGrpSpPr>
          <p:cNvPr id="438" name="Group 437">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39"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40"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41"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42"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43"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44"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45"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6"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47"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48"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49"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50"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52" name="Group 451">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453"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54"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55"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56"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57"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58"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59"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60"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61"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62"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63"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64"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6" name="Rectangle 465">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8"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70" name="Rectangle 469">
            <a:extLst>
              <a:ext uri="{FF2B5EF4-FFF2-40B4-BE49-F238E27FC236}">
                <a16:creationId xmlns:a16="http://schemas.microsoft.com/office/drawing/2014/main" id="{3EE1A71F-2664-4E38-A47B-A6F74A66A5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895A2202-3CDB-4BEB-B357-591207B19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0" name="Google Shape;390;p32"/>
          <p:cNvSpPr txBox="1">
            <a:spLocks noGrp="1"/>
          </p:cNvSpPr>
          <p:nvPr>
            <p:ph type="title"/>
          </p:nvPr>
        </p:nvSpPr>
        <p:spPr>
          <a:xfrm>
            <a:off x="1843391" y="624110"/>
            <a:ext cx="9383408" cy="1280890"/>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accent1"/>
              </a:buClr>
              <a:buSzPts val="2800"/>
            </a:pPr>
            <a:r>
              <a:rPr lang="en-US" sz="3600" cap="none">
                <a:solidFill>
                  <a:schemeClr val="bg1"/>
                </a:solidFill>
              </a:rPr>
              <a:t>RESULTS</a:t>
            </a:r>
            <a:br>
              <a:rPr lang="en-US" sz="3600" cap="none">
                <a:solidFill>
                  <a:schemeClr val="bg1"/>
                </a:solidFill>
              </a:rPr>
            </a:br>
            <a:r>
              <a:rPr lang="en-US" sz="3600" cap="none">
                <a:solidFill>
                  <a:schemeClr val="bg1"/>
                </a:solidFill>
              </a:rPr>
              <a:t>CONSIDERED </a:t>
            </a:r>
            <a:endParaRPr lang="en-US" sz="3600">
              <a:solidFill>
                <a:schemeClr val="bg1"/>
              </a:solidFill>
            </a:endParaRPr>
          </a:p>
        </p:txBody>
      </p:sp>
      <p:sp>
        <p:nvSpPr>
          <p:cNvPr id="474"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34" name="Google Shape;391;p32">
            <a:extLst>
              <a:ext uri="{FF2B5EF4-FFF2-40B4-BE49-F238E27FC236}">
                <a16:creationId xmlns:a16="http://schemas.microsoft.com/office/drawing/2014/main" id="{EF0E6B9B-30F2-843C-CA00-6D6595C3CB4D}"/>
              </a:ext>
            </a:extLst>
          </p:cNvPr>
          <p:cNvGraphicFramePr/>
          <p:nvPr>
            <p:extLst>
              <p:ext uri="{D42A27DB-BD31-4B8C-83A1-F6EECF244321}">
                <p14:modId xmlns:p14="http://schemas.microsoft.com/office/powerpoint/2010/main" val="570568884"/>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395"/>
        <p:cNvGrpSpPr/>
        <p:nvPr/>
      </p:nvGrpSpPr>
      <p:grpSpPr>
        <a:xfrm>
          <a:off x="0" y="0"/>
          <a:ext cx="0" cy="0"/>
          <a:chOff x="0" y="0"/>
          <a:chExt cx="0" cy="0"/>
        </a:xfrm>
      </p:grpSpPr>
      <p:grpSp>
        <p:nvGrpSpPr>
          <p:cNvPr id="444" name="Group 443">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5"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46"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47"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48"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49"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50"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51"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52"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3"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54"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55"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56"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58" name="Group 457">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459"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60"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61"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62"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63"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64"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65"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66"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67"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68"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69"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70"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72" name="Rectangle 471">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4"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76" name="Rectangle 475">
            <a:extLst>
              <a:ext uri="{FF2B5EF4-FFF2-40B4-BE49-F238E27FC236}">
                <a16:creationId xmlns:a16="http://schemas.microsoft.com/office/drawing/2014/main" id="{3EE1A71F-2664-4E38-A47B-A6F74A66A5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a:extLst>
              <a:ext uri="{FF2B5EF4-FFF2-40B4-BE49-F238E27FC236}">
                <a16:creationId xmlns:a16="http://schemas.microsoft.com/office/drawing/2014/main" id="{895A2202-3CDB-4BEB-B357-591207B19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6" name="Google Shape;396;p33"/>
          <p:cNvSpPr txBox="1">
            <a:spLocks noGrp="1"/>
          </p:cNvSpPr>
          <p:nvPr>
            <p:ph type="title"/>
          </p:nvPr>
        </p:nvSpPr>
        <p:spPr>
          <a:xfrm>
            <a:off x="1843391" y="624110"/>
            <a:ext cx="9383408" cy="1280890"/>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accent1"/>
              </a:buClr>
              <a:buSzPts val="2800"/>
            </a:pPr>
            <a:r>
              <a:rPr lang="en-US" sz="3600">
                <a:solidFill>
                  <a:schemeClr val="bg1"/>
                </a:solidFill>
              </a:rPr>
              <a:t>Challenges &amp; Future Directions</a:t>
            </a:r>
          </a:p>
        </p:txBody>
      </p:sp>
      <p:sp>
        <p:nvSpPr>
          <p:cNvPr id="480"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40" name="Google Shape;397;p33">
            <a:extLst>
              <a:ext uri="{FF2B5EF4-FFF2-40B4-BE49-F238E27FC236}">
                <a16:creationId xmlns:a16="http://schemas.microsoft.com/office/drawing/2014/main" id="{254F1BF6-3B6D-8B65-E841-414CD4DCA6F3}"/>
              </a:ext>
            </a:extLst>
          </p:cNvPr>
          <p:cNvGraphicFramePr/>
          <p:nvPr>
            <p:extLst>
              <p:ext uri="{D42A27DB-BD31-4B8C-83A1-F6EECF244321}">
                <p14:modId xmlns:p14="http://schemas.microsoft.com/office/powerpoint/2010/main" val="2751073050"/>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401"/>
        <p:cNvGrpSpPr/>
        <p:nvPr/>
      </p:nvGrpSpPr>
      <p:grpSpPr>
        <a:xfrm>
          <a:off x="0" y="0"/>
          <a:ext cx="0" cy="0"/>
          <a:chOff x="0" y="0"/>
          <a:chExt cx="0" cy="0"/>
        </a:xfrm>
      </p:grpSpPr>
      <p:grpSp>
        <p:nvGrpSpPr>
          <p:cNvPr id="450" name="Group 449">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51"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2"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53"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54"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55"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56"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57"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58"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9"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0"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61"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62"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64" name="Group 463">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465"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66"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67"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68"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69"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70"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71"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72"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73"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74"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75"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76"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78" name="Rectangle 477">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0"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82" name="Rectangle 481">
            <a:extLst>
              <a:ext uri="{FF2B5EF4-FFF2-40B4-BE49-F238E27FC236}">
                <a16:creationId xmlns:a16="http://schemas.microsoft.com/office/drawing/2014/main" id="{3EE1A71F-2664-4E38-A47B-A6F74A66A5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Rectangle 483">
            <a:extLst>
              <a:ext uri="{FF2B5EF4-FFF2-40B4-BE49-F238E27FC236}">
                <a16:creationId xmlns:a16="http://schemas.microsoft.com/office/drawing/2014/main" id="{895A2202-3CDB-4BEB-B357-591207B19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2" name="Google Shape;402;p34"/>
          <p:cNvSpPr txBox="1">
            <a:spLocks noGrp="1"/>
          </p:cNvSpPr>
          <p:nvPr>
            <p:ph type="title"/>
          </p:nvPr>
        </p:nvSpPr>
        <p:spPr>
          <a:xfrm>
            <a:off x="1843391" y="624110"/>
            <a:ext cx="9383408" cy="1280890"/>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accent1"/>
              </a:buClr>
              <a:buSzPts val="2800"/>
            </a:pPr>
            <a:r>
              <a:rPr lang="en-US" sz="3600" cap="none">
                <a:solidFill>
                  <a:schemeClr val="bg1"/>
                </a:solidFill>
              </a:rPr>
              <a:t>APPLICATIONS</a:t>
            </a:r>
            <a:endParaRPr lang="en-US" sz="3600">
              <a:solidFill>
                <a:schemeClr val="bg1"/>
              </a:solidFill>
            </a:endParaRPr>
          </a:p>
        </p:txBody>
      </p:sp>
      <p:sp>
        <p:nvSpPr>
          <p:cNvPr id="486"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46" name="Google Shape;403;p34">
            <a:extLst>
              <a:ext uri="{FF2B5EF4-FFF2-40B4-BE49-F238E27FC236}">
                <a16:creationId xmlns:a16="http://schemas.microsoft.com/office/drawing/2014/main" id="{C79AC735-AB12-3972-DB99-44026ED577A7}"/>
              </a:ext>
            </a:extLst>
          </p:cNvPr>
          <p:cNvGraphicFramePr/>
          <p:nvPr>
            <p:extLst>
              <p:ext uri="{D42A27DB-BD31-4B8C-83A1-F6EECF244321}">
                <p14:modId xmlns:p14="http://schemas.microsoft.com/office/powerpoint/2010/main" val="3841309273"/>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grpSp>
        <p:nvGrpSpPr>
          <p:cNvPr id="414" name="Group 413">
            <a:extLst>
              <a:ext uri="{FF2B5EF4-FFF2-40B4-BE49-F238E27FC236}">
                <a16:creationId xmlns:a16="http://schemas.microsoft.com/office/drawing/2014/main" id="{013C2CBB-FBA9-4601-A756-927997BF9E0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15"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16"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17"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18"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9"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0"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21"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22"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23"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24"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25"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26"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28" name="Group 427">
            <a:extLst>
              <a:ext uri="{FF2B5EF4-FFF2-40B4-BE49-F238E27FC236}">
                <a16:creationId xmlns:a16="http://schemas.microsoft.com/office/drawing/2014/main" id="{1A54B10D-23ED-48C3-B878-DB4D22D70CC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429"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30"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31"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32"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33"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34"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35"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36"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37"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38"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39"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0"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42" name="Rectangle 441">
            <a:extLst>
              <a:ext uri="{FF2B5EF4-FFF2-40B4-BE49-F238E27FC236}">
                <a16:creationId xmlns:a16="http://schemas.microsoft.com/office/drawing/2014/main" id="{72EA7E7A-2786-4974-974E-596DF24123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4" name="Freeform 11">
            <a:extLst>
              <a:ext uri="{FF2B5EF4-FFF2-40B4-BE49-F238E27FC236}">
                <a16:creationId xmlns:a16="http://schemas.microsoft.com/office/drawing/2014/main" id="{172B28B0-DC63-419A-B658-966AC66AD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46" name="Rectangle 445">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Google Shape;408;p35"/>
          <p:cNvSpPr txBox="1">
            <a:spLocks noGrp="1"/>
          </p:cNvSpPr>
          <p:nvPr>
            <p:ph type="title"/>
          </p:nvPr>
        </p:nvSpPr>
        <p:spPr>
          <a:xfrm>
            <a:off x="1259893" y="3101093"/>
            <a:ext cx="2454052" cy="3029344"/>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accent1"/>
              </a:buClr>
              <a:buSzPts val="2800"/>
            </a:pPr>
            <a:r>
              <a:rPr lang="en-US" sz="2500" cap="none">
                <a:solidFill>
                  <a:schemeClr val="bg1"/>
                </a:solidFill>
              </a:rPr>
              <a:t>CONCLUSION &amp; FUTURE WORK</a:t>
            </a:r>
            <a:endParaRPr lang="en-US" sz="2500">
              <a:solidFill>
                <a:schemeClr val="bg1"/>
              </a:solidFill>
            </a:endParaRPr>
          </a:p>
        </p:txBody>
      </p:sp>
      <p:sp>
        <p:nvSpPr>
          <p:cNvPr id="448"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50" name="Rectangle 449">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Google Shape;409;p35"/>
          <p:cNvSpPr txBox="1">
            <a:spLocks noGrp="1"/>
          </p:cNvSpPr>
          <p:nvPr>
            <p:ph type="body" idx="1"/>
          </p:nvPr>
        </p:nvSpPr>
        <p:spPr>
          <a:xfrm>
            <a:off x="4706578" y="589722"/>
            <a:ext cx="6798033" cy="5321500"/>
          </a:xfrm>
          <a:prstGeom prst="rect">
            <a:avLst/>
          </a:prstGeom>
        </p:spPr>
        <p:txBody>
          <a:bodyPr spcFirstLastPara="1" vert="horz" lIns="91440" tIns="45720" rIns="91440" bIns="45720" rtlCol="0" anchor="ctr" anchorCtr="0">
            <a:normAutofit/>
          </a:bodyPr>
          <a:lstStyle/>
          <a:p>
            <a:pPr marL="0" lvl="0" indent="0">
              <a:buClr>
                <a:schemeClr val="accent1"/>
              </a:buClr>
              <a:buSzPts val="1200"/>
              <a:buFont typeface="Wingdings 3" charset="2"/>
              <a:buChar char=""/>
            </a:pPr>
            <a:r>
              <a:rPr lang="en-US" dirty="0"/>
              <a:t>Multi-modal emotion recognition has promising real-world applications but requires overcoming data and modeling challenges. With advances in deep learning and affective computing, emotion-aware systems could become a reality. A multi-modal approach is key to robust and explainable emotion recognition.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grpSp>
        <p:nvGrpSpPr>
          <p:cNvPr id="422" name="Group 421">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23"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24"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25"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26"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27"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8"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29"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30"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31"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32"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33"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34"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36" name="Group 435">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437"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38"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39"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40"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41"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42"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43"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44"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45"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46"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47"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8"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50" name="Rectangle 449">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52"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54" name="Rectangle 453">
            <a:extLst>
              <a:ext uri="{FF2B5EF4-FFF2-40B4-BE49-F238E27FC236}">
                <a16:creationId xmlns:a16="http://schemas.microsoft.com/office/drawing/2014/main" id="{B5E4CBEC-18A2-4509-A45D-D5E653582C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Google Shape;414;p36"/>
          <p:cNvSpPr txBox="1">
            <a:spLocks noGrp="1"/>
          </p:cNvSpPr>
          <p:nvPr>
            <p:ph type="title"/>
          </p:nvPr>
        </p:nvSpPr>
        <p:spPr>
          <a:xfrm>
            <a:off x="1259893" y="3101093"/>
            <a:ext cx="2454052" cy="3029344"/>
          </a:xfrm>
          <a:prstGeom prst="rect">
            <a:avLst/>
          </a:prstGeom>
        </p:spPr>
        <p:txBody>
          <a:bodyPr spcFirstLastPara="1" vert="horz" lIns="91440" tIns="45720" rIns="91440" bIns="45720" rtlCol="0" anchor="t" anchorCtr="0">
            <a:normAutofit/>
          </a:bodyPr>
          <a:lstStyle/>
          <a:p>
            <a:pPr marL="0" lvl="0" indent="0">
              <a:spcAft>
                <a:spcPts val="0"/>
              </a:spcAft>
              <a:buClr>
                <a:schemeClr val="accent1"/>
              </a:buClr>
              <a:buSzPts val="2800"/>
            </a:pPr>
            <a:r>
              <a:rPr lang="en-US" sz="3200">
                <a:solidFill>
                  <a:schemeClr val="bg1"/>
                </a:solidFill>
              </a:rPr>
              <a:t>Reference Links</a:t>
            </a:r>
          </a:p>
        </p:txBody>
      </p:sp>
      <p:sp>
        <p:nvSpPr>
          <p:cNvPr id="456" name="Freeform 11">
            <a:extLst>
              <a:ext uri="{FF2B5EF4-FFF2-40B4-BE49-F238E27FC236}">
                <a16:creationId xmlns:a16="http://schemas.microsoft.com/office/drawing/2014/main" id="{0A5EA4A7-4381-4FC6-AA9A-C9EA77B84F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16" name="Google Shape;416;p36"/>
          <p:cNvSpPr txBox="1">
            <a:spLocks noGrp="1"/>
          </p:cNvSpPr>
          <p:nvPr>
            <p:ph type="sldNum" sz="quarter" idx="12"/>
          </p:nvPr>
        </p:nvSpPr>
        <p:spPr>
          <a:xfrm>
            <a:off x="38518" y="3251223"/>
            <a:ext cx="779767" cy="365125"/>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Clr>
                <a:srgbClr val="000000"/>
              </a:buClr>
              <a:buSzPts val="900"/>
              <a:buFont typeface="Arial"/>
              <a:buNone/>
            </a:pPr>
            <a:fld id="{00000000-1234-1234-1234-123412341234}" type="slidenum">
              <a:rPr lang="en-US" sz="1400">
                <a:solidFill>
                  <a:srgbClr val="FFFFFF"/>
                </a:solidFill>
              </a:rPr>
              <a:pPr lvl="0" indent="0">
                <a:lnSpc>
                  <a:spcPct val="90000"/>
                </a:lnSpc>
                <a:spcBef>
                  <a:spcPts val="0"/>
                </a:spcBef>
                <a:spcAft>
                  <a:spcPts val="600"/>
                </a:spcAft>
                <a:buClr>
                  <a:srgbClr val="000000"/>
                </a:buClr>
                <a:buSzPts val="900"/>
                <a:buFont typeface="Arial"/>
                <a:buNone/>
              </a:pPr>
              <a:t>24</a:t>
            </a:fld>
            <a:endParaRPr lang="en-US" sz="1400">
              <a:solidFill>
                <a:srgbClr val="FFFFFF"/>
              </a:solidFill>
            </a:endParaRPr>
          </a:p>
        </p:txBody>
      </p:sp>
      <p:sp useBgFill="1">
        <p:nvSpPr>
          <p:cNvPr id="458" name="Rectangle 457">
            <a:extLst>
              <a:ext uri="{FF2B5EF4-FFF2-40B4-BE49-F238E27FC236}">
                <a16:creationId xmlns:a16="http://schemas.microsoft.com/office/drawing/2014/main" id="{E6295D53-0474-4725-85BE-1F15FCC2D9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8" name="Google Shape;415;p36">
            <a:extLst>
              <a:ext uri="{FF2B5EF4-FFF2-40B4-BE49-F238E27FC236}">
                <a16:creationId xmlns:a16="http://schemas.microsoft.com/office/drawing/2014/main" id="{079DA624-79FC-9801-9D5A-1F7C22313BDF}"/>
              </a:ext>
            </a:extLst>
          </p:cNvPr>
          <p:cNvGraphicFramePr>
            <a:graphicFrameLocks noGrp="1"/>
          </p:cNvGraphicFramePr>
          <p:nvPr>
            <p:ph sz="half" idx="1"/>
            <p:extLst>
              <p:ext uri="{D42A27DB-BD31-4B8C-83A1-F6EECF244321}">
                <p14:modId xmlns:p14="http://schemas.microsoft.com/office/powerpoint/2010/main" val="2623210734"/>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grpSp>
        <p:nvGrpSpPr>
          <p:cNvPr id="461" name="Group 460">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24"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25"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26"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27"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28"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9"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0"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31"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32"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33"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34"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35"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62" name="Group 461">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438"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39"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40"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41"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42"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43"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44"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45"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46"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47"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48"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9"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3" name="Rectangle 462">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4"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65" name="Rectangle 464">
            <a:extLst>
              <a:ext uri="{FF2B5EF4-FFF2-40B4-BE49-F238E27FC236}">
                <a16:creationId xmlns:a16="http://schemas.microsoft.com/office/drawing/2014/main" id="{3EE1A71F-2664-4E38-A47B-A6F74A66A5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895A2202-3CDB-4BEB-B357-591207B19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65" name="Google Shape;365;p28"/>
          <p:cNvSpPr txBox="1">
            <a:spLocks noGrp="1"/>
          </p:cNvSpPr>
          <p:nvPr>
            <p:ph type="title"/>
          </p:nvPr>
        </p:nvSpPr>
        <p:spPr>
          <a:xfrm>
            <a:off x="1843391" y="624110"/>
            <a:ext cx="9383408" cy="1280890"/>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accent1"/>
              </a:buClr>
              <a:buSzPts val="2800"/>
            </a:pPr>
            <a:r>
              <a:rPr lang="en-US" sz="3600">
                <a:solidFill>
                  <a:schemeClr val="bg1"/>
                </a:solidFill>
              </a:rPr>
              <a:t>EMOTION RECOGNITION MODALITIES</a:t>
            </a:r>
          </a:p>
        </p:txBody>
      </p:sp>
      <p:sp>
        <p:nvSpPr>
          <p:cNvPr id="467"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67" name="Google Shape;367;p28"/>
          <p:cNvSpPr txBox="1">
            <a:spLocks noGrp="1"/>
          </p:cNvSpPr>
          <p:nvPr>
            <p:ph type="sldNum" idx="12"/>
          </p:nvPr>
        </p:nvSpPr>
        <p:spPr>
          <a:xfrm>
            <a:off x="531812" y="787782"/>
            <a:ext cx="779767" cy="365125"/>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Clr>
                <a:srgbClr val="000000"/>
              </a:buClr>
              <a:buSzPts val="900"/>
              <a:buFont typeface="Arial"/>
              <a:buNone/>
            </a:pPr>
            <a:fld id="{00000000-1234-1234-1234-123412341234}" type="slidenum">
              <a:rPr lang="en-US" sz="1400">
                <a:solidFill>
                  <a:srgbClr val="FEFFFF"/>
                </a:solidFill>
                <a:latin typeface="+mn-lt"/>
                <a:ea typeface="+mn-ea"/>
                <a:cs typeface="+mn-cs"/>
              </a:rPr>
              <a:pPr lvl="0" indent="0">
                <a:lnSpc>
                  <a:spcPct val="90000"/>
                </a:lnSpc>
                <a:spcBef>
                  <a:spcPts val="0"/>
                </a:spcBef>
                <a:spcAft>
                  <a:spcPts val="600"/>
                </a:spcAft>
                <a:buClr>
                  <a:srgbClr val="000000"/>
                </a:buClr>
                <a:buSzPts val="900"/>
                <a:buFont typeface="Arial"/>
                <a:buNone/>
              </a:pPr>
              <a:t>3</a:t>
            </a:fld>
            <a:endParaRPr lang="en-US" sz="1400">
              <a:solidFill>
                <a:srgbClr val="FEFFFF"/>
              </a:solidFill>
              <a:latin typeface="+mn-lt"/>
              <a:ea typeface="+mn-ea"/>
              <a:cs typeface="+mn-cs"/>
            </a:endParaRPr>
          </a:p>
        </p:txBody>
      </p:sp>
      <p:graphicFrame>
        <p:nvGraphicFramePr>
          <p:cNvPr id="418" name="Google Shape;366;p28">
            <a:extLst>
              <a:ext uri="{FF2B5EF4-FFF2-40B4-BE49-F238E27FC236}">
                <a16:creationId xmlns:a16="http://schemas.microsoft.com/office/drawing/2014/main" id="{A8D019CB-F19F-FBC4-3D38-4AD963B86D2A}"/>
              </a:ext>
            </a:extLst>
          </p:cNvPr>
          <p:cNvGraphicFramePr/>
          <p:nvPr>
            <p:extLst>
              <p:ext uri="{D42A27DB-BD31-4B8C-83A1-F6EECF244321}">
                <p14:modId xmlns:p14="http://schemas.microsoft.com/office/powerpoint/2010/main" val="3360379505"/>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grpSp>
        <p:nvGrpSpPr>
          <p:cNvPr id="417" name="Group 416">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80"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1"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82"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83"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84"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85"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86"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87"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88"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89"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90"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91"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18" name="Group 417">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394"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95"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96"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97"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98"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99"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00"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01"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02"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03"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04"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5"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19" name="Rectangle 418">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0"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21" name="Rectangle 420">
            <a:extLst>
              <a:ext uri="{FF2B5EF4-FFF2-40B4-BE49-F238E27FC236}">
                <a16:creationId xmlns:a16="http://schemas.microsoft.com/office/drawing/2014/main" id="{B5E4CBEC-18A2-4509-A45D-D5E653582C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Google Shape;372;p29"/>
          <p:cNvSpPr txBox="1">
            <a:spLocks noGrp="1"/>
          </p:cNvSpPr>
          <p:nvPr>
            <p:ph type="title"/>
          </p:nvPr>
        </p:nvSpPr>
        <p:spPr>
          <a:xfrm>
            <a:off x="1259893" y="3101093"/>
            <a:ext cx="2454052" cy="3029344"/>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accent1"/>
              </a:buClr>
              <a:buSzPts val="2800"/>
            </a:pPr>
            <a:r>
              <a:rPr lang="en-US" sz="3200" cap="none" dirty="0">
                <a:solidFill>
                  <a:schemeClr val="bg1"/>
                </a:solidFill>
              </a:rPr>
              <a:t>MULTI-MODAL EMOTION DATASETS</a:t>
            </a:r>
            <a:endParaRPr lang="en-US" sz="3200" dirty="0">
              <a:solidFill>
                <a:schemeClr val="bg1"/>
              </a:solidFill>
            </a:endParaRPr>
          </a:p>
        </p:txBody>
      </p:sp>
      <p:sp>
        <p:nvSpPr>
          <p:cNvPr id="422" name="Freeform 11">
            <a:extLst>
              <a:ext uri="{FF2B5EF4-FFF2-40B4-BE49-F238E27FC236}">
                <a16:creationId xmlns:a16="http://schemas.microsoft.com/office/drawing/2014/main" id="{0A5EA4A7-4381-4FC6-AA9A-C9EA77B84F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23" name="Rectangle 422">
            <a:extLst>
              <a:ext uri="{FF2B5EF4-FFF2-40B4-BE49-F238E27FC236}">
                <a16:creationId xmlns:a16="http://schemas.microsoft.com/office/drawing/2014/main" id="{E6295D53-0474-4725-85BE-1F15FCC2D9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4" name="Google Shape;373;p29">
            <a:extLst>
              <a:ext uri="{FF2B5EF4-FFF2-40B4-BE49-F238E27FC236}">
                <a16:creationId xmlns:a16="http://schemas.microsoft.com/office/drawing/2014/main" id="{02453DE6-B4C9-18E0-C2A2-7862D571288A}"/>
              </a:ext>
            </a:extLst>
          </p:cNvPr>
          <p:cNvGraphicFramePr/>
          <p:nvPr>
            <p:extLst>
              <p:ext uri="{D42A27DB-BD31-4B8C-83A1-F6EECF244321}">
                <p14:modId xmlns:p14="http://schemas.microsoft.com/office/powerpoint/2010/main" val="2196185276"/>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grpSp>
        <p:nvGrpSpPr>
          <p:cNvPr id="473" name="Group 472">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36"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37"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38"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39"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40"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41"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42"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3"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44"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45"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46"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47"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74" name="Group 473">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450"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51"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52"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53"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54"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55"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56"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57"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58"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59"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60"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61"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75" name="Rectangle 474">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6"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77" name="Rectangle 476">
            <a:extLst>
              <a:ext uri="{FF2B5EF4-FFF2-40B4-BE49-F238E27FC236}">
                <a16:creationId xmlns:a16="http://schemas.microsoft.com/office/drawing/2014/main" id="{B5E4CBEC-18A2-4509-A45D-D5E653582C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Google Shape;378;p30"/>
          <p:cNvSpPr txBox="1">
            <a:spLocks noGrp="1"/>
          </p:cNvSpPr>
          <p:nvPr>
            <p:ph type="title"/>
          </p:nvPr>
        </p:nvSpPr>
        <p:spPr>
          <a:xfrm>
            <a:off x="1259893" y="3101093"/>
            <a:ext cx="2454052" cy="3029344"/>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accent1"/>
              </a:buClr>
              <a:buSzPts val="2800"/>
            </a:pPr>
            <a:r>
              <a:rPr lang="en-US" sz="2500" cap="none">
                <a:solidFill>
                  <a:schemeClr val="bg1"/>
                </a:solidFill>
              </a:rPr>
              <a:t>MODELS FOR EMOTION RECOGNITION</a:t>
            </a:r>
            <a:endParaRPr lang="en-US" sz="2500">
              <a:solidFill>
                <a:schemeClr val="bg1"/>
              </a:solidFill>
            </a:endParaRPr>
          </a:p>
        </p:txBody>
      </p:sp>
      <p:sp>
        <p:nvSpPr>
          <p:cNvPr id="478" name="Freeform 11">
            <a:extLst>
              <a:ext uri="{FF2B5EF4-FFF2-40B4-BE49-F238E27FC236}">
                <a16:creationId xmlns:a16="http://schemas.microsoft.com/office/drawing/2014/main" id="{0A5EA4A7-4381-4FC6-AA9A-C9EA77B84F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79" name="Rectangle 478">
            <a:extLst>
              <a:ext uri="{FF2B5EF4-FFF2-40B4-BE49-F238E27FC236}">
                <a16:creationId xmlns:a16="http://schemas.microsoft.com/office/drawing/2014/main" id="{E6295D53-0474-4725-85BE-1F15FCC2D9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30" name="Google Shape;379;p30">
            <a:extLst>
              <a:ext uri="{FF2B5EF4-FFF2-40B4-BE49-F238E27FC236}">
                <a16:creationId xmlns:a16="http://schemas.microsoft.com/office/drawing/2014/main" id="{5F4D6809-8874-FAE5-51BF-407ECEA44D46}"/>
              </a:ext>
            </a:extLst>
          </p:cNvPr>
          <p:cNvGraphicFramePr/>
          <p:nvPr>
            <p:extLst>
              <p:ext uri="{D42A27DB-BD31-4B8C-83A1-F6EECF244321}">
                <p14:modId xmlns:p14="http://schemas.microsoft.com/office/powerpoint/2010/main" val="9997798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pSp>
        <p:nvGrpSpPr>
          <p:cNvPr id="391" name="Group 390">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92"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93"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4"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95"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96"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97"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98"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99"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00"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01"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02"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03"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05" name="Group 404">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406"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07"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08"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09"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10"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11"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12"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13"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14"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15"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16"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17"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19" name="Rectangle 418">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1"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23" name="Rectangle 422">
            <a:extLst>
              <a:ext uri="{FF2B5EF4-FFF2-40B4-BE49-F238E27FC236}">
                <a16:creationId xmlns:a16="http://schemas.microsoft.com/office/drawing/2014/main" id="{B5E4CBEC-18A2-4509-A45D-D5E653582C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Google Shape;384;p31"/>
          <p:cNvSpPr txBox="1">
            <a:spLocks noGrp="1"/>
          </p:cNvSpPr>
          <p:nvPr>
            <p:ph type="title"/>
          </p:nvPr>
        </p:nvSpPr>
        <p:spPr>
          <a:xfrm>
            <a:off x="1259893" y="3101093"/>
            <a:ext cx="2454052" cy="3029344"/>
          </a:xfrm>
          <a:prstGeom prst="rect">
            <a:avLst/>
          </a:prstGeom>
        </p:spPr>
        <p:txBody>
          <a:bodyPr spcFirstLastPara="1" vert="horz" lIns="91440" tIns="45720" rIns="91440" bIns="45720" rtlCol="0" anchor="t" anchorCtr="0">
            <a:normAutofit/>
          </a:bodyPr>
          <a:lstStyle/>
          <a:p>
            <a:pPr marL="0" lvl="0" indent="0">
              <a:spcBef>
                <a:spcPct val="0"/>
              </a:spcBef>
              <a:spcAft>
                <a:spcPts val="0"/>
              </a:spcAft>
              <a:buClr>
                <a:schemeClr val="accent1"/>
              </a:buClr>
              <a:buSzPts val="2800"/>
            </a:pPr>
            <a:r>
              <a:rPr lang="en-US" sz="3200" cap="none" dirty="0" smtClean="0">
                <a:solidFill>
                  <a:schemeClr val="bg1"/>
                </a:solidFill>
              </a:rPr>
              <a:t>MULTI-MODAL </a:t>
            </a:r>
            <a:r>
              <a:rPr lang="en-US" sz="3200" cap="none" dirty="0">
                <a:solidFill>
                  <a:schemeClr val="bg1"/>
                </a:solidFill>
              </a:rPr>
              <a:t>FUSION</a:t>
            </a:r>
            <a:endParaRPr lang="en-US" sz="3200" dirty="0">
              <a:solidFill>
                <a:schemeClr val="bg1"/>
              </a:solidFill>
            </a:endParaRPr>
          </a:p>
        </p:txBody>
      </p:sp>
      <p:sp>
        <p:nvSpPr>
          <p:cNvPr id="470" name="Freeform 11">
            <a:extLst>
              <a:ext uri="{FF2B5EF4-FFF2-40B4-BE49-F238E27FC236}">
                <a16:creationId xmlns:a16="http://schemas.microsoft.com/office/drawing/2014/main" id="{0A5EA4A7-4381-4FC6-AA9A-C9EA77B84F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27" name="Rectangle 426">
            <a:extLst>
              <a:ext uri="{FF2B5EF4-FFF2-40B4-BE49-F238E27FC236}">
                <a16:creationId xmlns:a16="http://schemas.microsoft.com/office/drawing/2014/main" id="{E6295D53-0474-4725-85BE-1F15FCC2D9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87" name="Google Shape;385;p31">
            <a:extLst>
              <a:ext uri="{FF2B5EF4-FFF2-40B4-BE49-F238E27FC236}">
                <a16:creationId xmlns:a16="http://schemas.microsoft.com/office/drawing/2014/main" id="{A4630A03-365D-1742-E2CA-54166CC8634B}"/>
              </a:ext>
            </a:extLst>
          </p:cNvPr>
          <p:cNvGraphicFramePr/>
          <p:nvPr>
            <p:extLst>
              <p:ext uri="{D42A27DB-BD31-4B8C-83A1-F6EECF244321}">
                <p14:modId xmlns:p14="http://schemas.microsoft.com/office/powerpoint/2010/main" val="3834301632"/>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62F0D7F1-3AA3-41FE-962C-5DB0B5A9B07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55" name="Freeform 11">
              <a:extLst>
                <a:ext uri="{FF2B5EF4-FFF2-40B4-BE49-F238E27FC236}">
                  <a16:creationId xmlns:a16="http://schemas.microsoft.com/office/drawing/2014/main" id="{4C17A32D-661C-4A7D-B00F-ED07721E95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6" name="Freeform 12">
              <a:extLst>
                <a:ext uri="{FF2B5EF4-FFF2-40B4-BE49-F238E27FC236}">
                  <a16:creationId xmlns:a16="http://schemas.microsoft.com/office/drawing/2014/main" id="{14934C4F-A6E0-4531-BCA6-E0299B4430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7" name="Freeform 13">
              <a:extLst>
                <a:ext uri="{FF2B5EF4-FFF2-40B4-BE49-F238E27FC236}">
                  <a16:creationId xmlns:a16="http://schemas.microsoft.com/office/drawing/2014/main" id="{CBC56C65-6D5F-44BD-987D-CB705ECD82B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8" name="Freeform 14">
              <a:extLst>
                <a:ext uri="{FF2B5EF4-FFF2-40B4-BE49-F238E27FC236}">
                  <a16:creationId xmlns:a16="http://schemas.microsoft.com/office/drawing/2014/main" id="{12F08DB5-0184-4523-A76B-F3BE3B64C2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9" name="Freeform 15">
              <a:extLst>
                <a:ext uri="{FF2B5EF4-FFF2-40B4-BE49-F238E27FC236}">
                  <a16:creationId xmlns:a16="http://schemas.microsoft.com/office/drawing/2014/main" id="{9F92F39F-8BE5-4422-975B-806D8763E7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0" name="Freeform 16">
              <a:extLst>
                <a:ext uri="{FF2B5EF4-FFF2-40B4-BE49-F238E27FC236}">
                  <a16:creationId xmlns:a16="http://schemas.microsoft.com/office/drawing/2014/main" id="{5B45B674-93EA-4CB2-8BFE-4DD11ECB2D7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1" name="Freeform 17">
              <a:extLst>
                <a:ext uri="{FF2B5EF4-FFF2-40B4-BE49-F238E27FC236}">
                  <a16:creationId xmlns:a16="http://schemas.microsoft.com/office/drawing/2014/main" id="{B9F663F7-D512-43BF-A60F-548158DD2F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2" name="Freeform 18">
              <a:extLst>
                <a:ext uri="{FF2B5EF4-FFF2-40B4-BE49-F238E27FC236}">
                  <a16:creationId xmlns:a16="http://schemas.microsoft.com/office/drawing/2014/main" id="{F5792ABF-EE75-49E2-A0E0-3247D09E55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3" name="Freeform 19">
              <a:extLst>
                <a:ext uri="{FF2B5EF4-FFF2-40B4-BE49-F238E27FC236}">
                  <a16:creationId xmlns:a16="http://schemas.microsoft.com/office/drawing/2014/main" id="{D6862EA5-AD9D-43A8-B7D6-57A620D202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4" name="Freeform 20">
              <a:extLst>
                <a:ext uri="{FF2B5EF4-FFF2-40B4-BE49-F238E27FC236}">
                  <a16:creationId xmlns:a16="http://schemas.microsoft.com/office/drawing/2014/main" id="{56312FE8-78B6-4653-92B0-7ADC66B3B7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5" name="Freeform 21">
              <a:extLst>
                <a:ext uri="{FF2B5EF4-FFF2-40B4-BE49-F238E27FC236}">
                  <a16:creationId xmlns:a16="http://schemas.microsoft.com/office/drawing/2014/main" id="{E6DC1169-7F5B-490D-BE24-C32167EBB0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6" name="Freeform 22">
              <a:extLst>
                <a:ext uri="{FF2B5EF4-FFF2-40B4-BE49-F238E27FC236}">
                  <a16:creationId xmlns:a16="http://schemas.microsoft.com/office/drawing/2014/main" id="{74759D47-CB5B-46A1-8BDF-546FF6071E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8" name="Group 167">
            <a:extLst>
              <a:ext uri="{FF2B5EF4-FFF2-40B4-BE49-F238E27FC236}">
                <a16:creationId xmlns:a16="http://schemas.microsoft.com/office/drawing/2014/main" id="{FA955F5D-8B25-4A69-9A86-1963D8A5C54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69" name="Freeform 27">
              <a:extLst>
                <a:ext uri="{FF2B5EF4-FFF2-40B4-BE49-F238E27FC236}">
                  <a16:creationId xmlns:a16="http://schemas.microsoft.com/office/drawing/2014/main" id="{A4215EA8-B880-40B5-BCFF-DCFCE9C46D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70" name="Freeform 28">
              <a:extLst>
                <a:ext uri="{FF2B5EF4-FFF2-40B4-BE49-F238E27FC236}">
                  <a16:creationId xmlns:a16="http://schemas.microsoft.com/office/drawing/2014/main" id="{4FBCFB3E-4A32-4040-A28F-B296CE90C8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1" name="Freeform 29">
              <a:extLst>
                <a:ext uri="{FF2B5EF4-FFF2-40B4-BE49-F238E27FC236}">
                  <a16:creationId xmlns:a16="http://schemas.microsoft.com/office/drawing/2014/main" id="{89CE682E-721B-41C1-8F59-A68EEBC50C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2" name="Freeform 30">
              <a:extLst>
                <a:ext uri="{FF2B5EF4-FFF2-40B4-BE49-F238E27FC236}">
                  <a16:creationId xmlns:a16="http://schemas.microsoft.com/office/drawing/2014/main" id="{5C9C7739-9AD6-4B85-A486-C92E99CD80A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3" name="Freeform 31">
              <a:extLst>
                <a:ext uri="{FF2B5EF4-FFF2-40B4-BE49-F238E27FC236}">
                  <a16:creationId xmlns:a16="http://schemas.microsoft.com/office/drawing/2014/main" id="{5C48EE9C-CD0F-4779-9399-65AC7632BC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4" name="Freeform 32">
              <a:extLst>
                <a:ext uri="{FF2B5EF4-FFF2-40B4-BE49-F238E27FC236}">
                  <a16:creationId xmlns:a16="http://schemas.microsoft.com/office/drawing/2014/main" id="{4D0D1044-849F-4C27-A652-D2910B84021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5" name="Freeform 33">
              <a:extLst>
                <a:ext uri="{FF2B5EF4-FFF2-40B4-BE49-F238E27FC236}">
                  <a16:creationId xmlns:a16="http://schemas.microsoft.com/office/drawing/2014/main" id="{37B7AEAD-E626-4827-B5EF-F9DD361C88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6" name="Freeform 34">
              <a:extLst>
                <a:ext uri="{FF2B5EF4-FFF2-40B4-BE49-F238E27FC236}">
                  <a16:creationId xmlns:a16="http://schemas.microsoft.com/office/drawing/2014/main" id="{D97C048D-34F0-45AB-9C46-0A797344CB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77" name="Freeform 35">
              <a:extLst>
                <a:ext uri="{FF2B5EF4-FFF2-40B4-BE49-F238E27FC236}">
                  <a16:creationId xmlns:a16="http://schemas.microsoft.com/office/drawing/2014/main" id="{3D70364F-56BC-43CE-BD82-E6065E8B7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78" name="Freeform 36">
              <a:extLst>
                <a:ext uri="{FF2B5EF4-FFF2-40B4-BE49-F238E27FC236}">
                  <a16:creationId xmlns:a16="http://schemas.microsoft.com/office/drawing/2014/main" id="{F00D1134-DA53-4E46-A37D-77B2B74F8E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79" name="Freeform 37">
              <a:extLst>
                <a:ext uri="{FF2B5EF4-FFF2-40B4-BE49-F238E27FC236}">
                  <a16:creationId xmlns:a16="http://schemas.microsoft.com/office/drawing/2014/main" id="{9971E03E-2FA8-4F0F-A287-58C7B09190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80" name="Freeform 38">
              <a:extLst>
                <a:ext uri="{FF2B5EF4-FFF2-40B4-BE49-F238E27FC236}">
                  <a16:creationId xmlns:a16="http://schemas.microsoft.com/office/drawing/2014/main" id="{1139B5CD-D486-4C27-9AD1-9E856E260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2" name="Rectangle 181">
            <a:extLst>
              <a:ext uri="{FF2B5EF4-FFF2-40B4-BE49-F238E27FC236}">
                <a16:creationId xmlns:a16="http://schemas.microsoft.com/office/drawing/2014/main" id="{7930CC7B-1674-4BB1-B36F-D9B325A424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4" name="Freeform 11">
            <a:extLst>
              <a:ext uri="{FF2B5EF4-FFF2-40B4-BE49-F238E27FC236}">
                <a16:creationId xmlns:a16="http://schemas.microsoft.com/office/drawing/2014/main" id="{05C24618-074C-47D2-A727-57045F7E67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86" name="Rectangle 185">
            <a:extLst>
              <a:ext uri="{FF2B5EF4-FFF2-40B4-BE49-F238E27FC236}">
                <a16:creationId xmlns:a16="http://schemas.microsoft.com/office/drawing/2014/main" id="{3EE1A71F-2664-4E38-A47B-A6F74A66A5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895A2202-3CDB-4BEB-B357-591207B19C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5937C6-AB76-8D55-63B5-951969EC34D8}"/>
              </a:ext>
            </a:extLst>
          </p:cNvPr>
          <p:cNvSpPr>
            <a:spLocks noGrp="1"/>
          </p:cNvSpPr>
          <p:nvPr>
            <p:ph type="title"/>
          </p:nvPr>
        </p:nvSpPr>
        <p:spPr>
          <a:xfrm>
            <a:off x="1843391" y="624110"/>
            <a:ext cx="9383408" cy="1280890"/>
          </a:xfrm>
        </p:spPr>
        <p:txBody>
          <a:bodyPr vert="horz" lIns="91440" tIns="45720" rIns="91440" bIns="45720" rtlCol="0" anchor="t">
            <a:normAutofit/>
          </a:bodyPr>
          <a:lstStyle/>
          <a:p>
            <a:pPr>
              <a:spcBef>
                <a:spcPct val="0"/>
              </a:spcBef>
            </a:pPr>
            <a:r>
              <a:rPr lang="en-US" sz="3600" dirty="0" smtClean="0">
                <a:solidFill>
                  <a:schemeClr val="bg1"/>
                </a:solidFill>
              </a:rPr>
              <a:t>EMOTION RECOGNITION USING IMAGE</a:t>
            </a:r>
            <a:endParaRPr lang="en-US" sz="3600" dirty="0">
              <a:solidFill>
                <a:schemeClr val="bg1"/>
              </a:solidFill>
            </a:endParaRPr>
          </a:p>
        </p:txBody>
      </p:sp>
      <p:sp>
        <p:nvSpPr>
          <p:cNvPr id="190" name="Freeform 11">
            <a:extLst>
              <a:ext uri="{FF2B5EF4-FFF2-40B4-BE49-F238E27FC236}">
                <a16:creationId xmlns:a16="http://schemas.microsoft.com/office/drawing/2014/main" id="{3AD441E9-6D75-456C-B0AE-40B2012E17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E84ED7C7-978D-A84F-EA3B-EB981E877C47}"/>
              </a:ext>
            </a:extLst>
          </p:cNvPr>
          <p:cNvSpPr>
            <a:spLocks noGrp="1"/>
          </p:cNvSpPr>
          <p:nvPr>
            <p:ph type="sldNum" idx="12"/>
          </p:nvPr>
        </p:nvSpPr>
        <p:spPr>
          <a:xfrm>
            <a:off x="531812" y="787782"/>
            <a:ext cx="779767" cy="365125"/>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1400">
                <a:solidFill>
                  <a:srgbClr val="FEFFFF"/>
                </a:solidFill>
                <a:latin typeface="+mn-lt"/>
                <a:ea typeface="+mn-ea"/>
                <a:cs typeface="+mn-cs"/>
              </a:rPr>
              <a:pPr lvl="0" indent="0">
                <a:lnSpc>
                  <a:spcPct val="90000"/>
                </a:lnSpc>
                <a:spcBef>
                  <a:spcPts val="0"/>
                </a:spcBef>
                <a:spcAft>
                  <a:spcPts val="600"/>
                </a:spcAft>
                <a:buNone/>
              </a:pPr>
              <a:t>7</a:t>
            </a:fld>
            <a:endParaRPr lang="en-US" sz="1400">
              <a:solidFill>
                <a:srgbClr val="FEFFFF"/>
              </a:solidFill>
              <a:latin typeface="+mn-lt"/>
              <a:ea typeface="+mn-ea"/>
              <a:cs typeface="+mn-cs"/>
            </a:endParaRPr>
          </a:p>
        </p:txBody>
      </p:sp>
      <p:graphicFrame>
        <p:nvGraphicFramePr>
          <p:cNvPr id="109" name="Text Placeholder 2">
            <a:extLst>
              <a:ext uri="{FF2B5EF4-FFF2-40B4-BE49-F238E27FC236}">
                <a16:creationId xmlns:a16="http://schemas.microsoft.com/office/drawing/2014/main" id="{B75A1FA0-7294-7030-2DD1-1BA931ECD044}"/>
              </a:ext>
            </a:extLst>
          </p:cNvPr>
          <p:cNvGraphicFramePr/>
          <p:nvPr>
            <p:extLst>
              <p:ext uri="{D42A27DB-BD31-4B8C-83A1-F6EECF244321}">
                <p14:modId xmlns:p14="http://schemas.microsoft.com/office/powerpoint/2010/main" val="1339485808"/>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396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013C2CBB-FBA9-4601-A756-927997BF9E0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6"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7"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8"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9"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0"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1"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2"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3"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5"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6"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7"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9" name="Group 108">
            <a:extLst>
              <a:ext uri="{FF2B5EF4-FFF2-40B4-BE49-F238E27FC236}">
                <a16:creationId xmlns:a16="http://schemas.microsoft.com/office/drawing/2014/main" id="{1A54B10D-23ED-48C3-B878-DB4D22D70CC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10"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11"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2"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3"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4"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5"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6"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7"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8"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9"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0"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21"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3" name="Rectangle 122">
            <a:extLst>
              <a:ext uri="{FF2B5EF4-FFF2-40B4-BE49-F238E27FC236}">
                <a16:creationId xmlns:a16="http://schemas.microsoft.com/office/drawing/2014/main" id="{72EA7E7A-2786-4974-974E-596DF24123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5" name="Freeform 11">
            <a:extLst>
              <a:ext uri="{FF2B5EF4-FFF2-40B4-BE49-F238E27FC236}">
                <a16:creationId xmlns:a16="http://schemas.microsoft.com/office/drawing/2014/main" id="{172B28B0-DC63-419A-B658-966AC66AD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27" name="Rectangle 126">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C57F6-D59B-A7D2-8077-8EC9601081DC}"/>
              </a:ext>
            </a:extLst>
          </p:cNvPr>
          <p:cNvSpPr>
            <a:spLocks noGrp="1"/>
          </p:cNvSpPr>
          <p:nvPr>
            <p:ph type="title"/>
          </p:nvPr>
        </p:nvSpPr>
        <p:spPr>
          <a:xfrm>
            <a:off x="1259893" y="3101093"/>
            <a:ext cx="2454052" cy="3029344"/>
          </a:xfrm>
        </p:spPr>
        <p:txBody>
          <a:bodyPr vert="horz" lIns="91440" tIns="45720" rIns="91440" bIns="45720" rtlCol="0" anchor="t">
            <a:normAutofit/>
          </a:bodyPr>
          <a:lstStyle/>
          <a:p>
            <a:r>
              <a:rPr lang="en-US" sz="3000">
                <a:solidFill>
                  <a:schemeClr val="bg1"/>
                </a:solidFill>
              </a:rPr>
              <a:t>WORKFLOW</a:t>
            </a:r>
          </a:p>
        </p:txBody>
      </p:sp>
      <p:sp>
        <p:nvSpPr>
          <p:cNvPr id="129"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D8129B7-A77D-F6D1-2392-190E79B69A89}"/>
              </a:ext>
            </a:extLst>
          </p:cNvPr>
          <p:cNvSpPr>
            <a:spLocks noGrp="1"/>
          </p:cNvSpPr>
          <p:nvPr>
            <p:ph type="sldNum" sz="quarter" idx="12"/>
          </p:nvPr>
        </p:nvSpPr>
        <p:spPr>
          <a:xfrm>
            <a:off x="38518" y="3259287"/>
            <a:ext cx="779767" cy="365125"/>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1900">
                <a:solidFill>
                  <a:srgbClr val="FFFFFF"/>
                </a:solidFill>
              </a:rPr>
              <a:pPr lvl="0" indent="0">
                <a:lnSpc>
                  <a:spcPct val="90000"/>
                </a:lnSpc>
                <a:spcBef>
                  <a:spcPts val="0"/>
                </a:spcBef>
                <a:spcAft>
                  <a:spcPts val="600"/>
                </a:spcAft>
                <a:buNone/>
              </a:pPr>
              <a:t>8</a:t>
            </a:fld>
            <a:endParaRPr lang="en-US" sz="1900">
              <a:solidFill>
                <a:srgbClr val="FFFFFF"/>
              </a:solidFill>
            </a:endParaRPr>
          </a:p>
        </p:txBody>
      </p:sp>
      <p:sp useBgFill="1">
        <p:nvSpPr>
          <p:cNvPr id="131" name="Rectangle 130">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descr="A diagram of a computer program&#10;&#10;Description automatically generated with medium confidence">
            <a:extLst>
              <a:ext uri="{FF2B5EF4-FFF2-40B4-BE49-F238E27FC236}">
                <a16:creationId xmlns:a16="http://schemas.microsoft.com/office/drawing/2014/main" id="{963D91ED-6A10-184B-5F44-FA4866D17F6A}"/>
              </a:ext>
            </a:extLst>
          </p:cNvPr>
          <p:cNvPicPr>
            <a:picLocks noChangeAspect="1"/>
          </p:cNvPicPr>
          <p:nvPr/>
        </p:nvPicPr>
        <p:blipFill>
          <a:blip r:embed="rId2">
            <a:alphaModFix/>
          </a:blip>
          <a:stretch>
            <a:fillRect/>
          </a:stretch>
        </p:blipFill>
        <p:spPr>
          <a:xfrm>
            <a:off x="5549260" y="0"/>
            <a:ext cx="3782541" cy="6858000"/>
          </a:xfrm>
          <a:prstGeom prst="rect">
            <a:avLst/>
          </a:prstGeom>
          <a:effectLst>
            <a:softEdge rad="63500"/>
          </a:effectLst>
        </p:spPr>
      </p:pic>
    </p:spTree>
    <p:extLst>
      <p:ext uri="{BB962C8B-B14F-4D97-AF65-F5344CB8AC3E}">
        <p14:creationId xmlns:p14="http://schemas.microsoft.com/office/powerpoint/2010/main" val="383692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013C2CBB-FBA9-4601-A756-927997BF9E0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6" name="Freeform 11">
              <a:extLst>
                <a:ext uri="{FF2B5EF4-FFF2-40B4-BE49-F238E27FC236}">
                  <a16:creationId xmlns:a16="http://schemas.microsoft.com/office/drawing/2014/main" id="{471AD1B6-2D6A-41A3-AAFA-548C3C82B71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7" name="Freeform 12">
              <a:extLst>
                <a:ext uri="{FF2B5EF4-FFF2-40B4-BE49-F238E27FC236}">
                  <a16:creationId xmlns:a16="http://schemas.microsoft.com/office/drawing/2014/main" id="{008B2D67-18BC-46CD-B558-71B0C027A0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8" name="Freeform 13">
              <a:extLst>
                <a:ext uri="{FF2B5EF4-FFF2-40B4-BE49-F238E27FC236}">
                  <a16:creationId xmlns:a16="http://schemas.microsoft.com/office/drawing/2014/main" id="{02349D49-844A-4732-B74F-A633E4F909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9" name="Freeform 14">
              <a:extLst>
                <a:ext uri="{FF2B5EF4-FFF2-40B4-BE49-F238E27FC236}">
                  <a16:creationId xmlns:a16="http://schemas.microsoft.com/office/drawing/2014/main" id="{C6B70679-34C8-45DA-A982-7C94DB2A8A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0" name="Freeform 15">
              <a:extLst>
                <a:ext uri="{FF2B5EF4-FFF2-40B4-BE49-F238E27FC236}">
                  <a16:creationId xmlns:a16="http://schemas.microsoft.com/office/drawing/2014/main" id="{058DE69F-ECB5-46CD-B0CD-526CB7A7D6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1" name="Freeform 16">
              <a:extLst>
                <a:ext uri="{FF2B5EF4-FFF2-40B4-BE49-F238E27FC236}">
                  <a16:creationId xmlns:a16="http://schemas.microsoft.com/office/drawing/2014/main" id="{5A106322-670F-4CE5-96C6-5779E42C3B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2" name="Freeform 17">
              <a:extLst>
                <a:ext uri="{FF2B5EF4-FFF2-40B4-BE49-F238E27FC236}">
                  <a16:creationId xmlns:a16="http://schemas.microsoft.com/office/drawing/2014/main" id="{841566A8-C662-4164-8DAC-4ECE012DD2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3" name="Freeform 18">
              <a:extLst>
                <a:ext uri="{FF2B5EF4-FFF2-40B4-BE49-F238E27FC236}">
                  <a16:creationId xmlns:a16="http://schemas.microsoft.com/office/drawing/2014/main" id="{8AA41139-9478-4631-83AC-CACF510E22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 name="Freeform 19">
              <a:extLst>
                <a:ext uri="{FF2B5EF4-FFF2-40B4-BE49-F238E27FC236}">
                  <a16:creationId xmlns:a16="http://schemas.microsoft.com/office/drawing/2014/main" id="{2757AEA2-47D3-4F15-8965-CF5ACB9FBB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5" name="Freeform 20">
              <a:extLst>
                <a:ext uri="{FF2B5EF4-FFF2-40B4-BE49-F238E27FC236}">
                  <a16:creationId xmlns:a16="http://schemas.microsoft.com/office/drawing/2014/main" id="{9A724763-FC28-428A-8C6C-22C1D04F2C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6" name="Freeform 21">
              <a:extLst>
                <a:ext uri="{FF2B5EF4-FFF2-40B4-BE49-F238E27FC236}">
                  <a16:creationId xmlns:a16="http://schemas.microsoft.com/office/drawing/2014/main" id="{5A6B8103-BF34-4758-A663-1060D0D05A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7" name="Freeform 22">
              <a:extLst>
                <a:ext uri="{FF2B5EF4-FFF2-40B4-BE49-F238E27FC236}">
                  <a16:creationId xmlns:a16="http://schemas.microsoft.com/office/drawing/2014/main" id="{BCE9E2B0-1FB5-4D63-ABD1-0C645BFDDE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9" name="Group 108">
            <a:extLst>
              <a:ext uri="{FF2B5EF4-FFF2-40B4-BE49-F238E27FC236}">
                <a16:creationId xmlns:a16="http://schemas.microsoft.com/office/drawing/2014/main" id="{1A54B10D-23ED-48C3-B878-DB4D22D70CC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110" name="Freeform 27">
              <a:extLst>
                <a:ext uri="{FF2B5EF4-FFF2-40B4-BE49-F238E27FC236}">
                  <a16:creationId xmlns:a16="http://schemas.microsoft.com/office/drawing/2014/main" id="{427FE77E-63C3-43BF-91DD-60C1C11D9E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11" name="Freeform 28">
              <a:extLst>
                <a:ext uri="{FF2B5EF4-FFF2-40B4-BE49-F238E27FC236}">
                  <a16:creationId xmlns:a16="http://schemas.microsoft.com/office/drawing/2014/main" id="{904C998C-3D2D-42D6-B78F-9ABE6D4AA4C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2" name="Freeform 29">
              <a:extLst>
                <a:ext uri="{FF2B5EF4-FFF2-40B4-BE49-F238E27FC236}">
                  <a16:creationId xmlns:a16="http://schemas.microsoft.com/office/drawing/2014/main" id="{23E5FB0C-0803-42A2-8F72-7BADB103F2D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3" name="Freeform 30">
              <a:extLst>
                <a:ext uri="{FF2B5EF4-FFF2-40B4-BE49-F238E27FC236}">
                  <a16:creationId xmlns:a16="http://schemas.microsoft.com/office/drawing/2014/main" id="{62E2BC20-5586-4EAB-B00A-9D8A4C1DCC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4" name="Freeform 31">
              <a:extLst>
                <a:ext uri="{FF2B5EF4-FFF2-40B4-BE49-F238E27FC236}">
                  <a16:creationId xmlns:a16="http://schemas.microsoft.com/office/drawing/2014/main" id="{8D072118-6DC0-4325-84D1-9A091A947D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5" name="Freeform 32">
              <a:extLst>
                <a:ext uri="{FF2B5EF4-FFF2-40B4-BE49-F238E27FC236}">
                  <a16:creationId xmlns:a16="http://schemas.microsoft.com/office/drawing/2014/main" id="{B301CE86-EB1F-4CCB-A241-E55CEC25E3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6" name="Freeform 33">
              <a:extLst>
                <a:ext uri="{FF2B5EF4-FFF2-40B4-BE49-F238E27FC236}">
                  <a16:creationId xmlns:a16="http://schemas.microsoft.com/office/drawing/2014/main" id="{BC6F83ED-79B1-4B8A-859B-688CBBD362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7" name="Freeform 34">
              <a:extLst>
                <a:ext uri="{FF2B5EF4-FFF2-40B4-BE49-F238E27FC236}">
                  <a16:creationId xmlns:a16="http://schemas.microsoft.com/office/drawing/2014/main" id="{25AF9289-F5D5-458E-9690-F41146DE0E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8" name="Freeform 35">
              <a:extLst>
                <a:ext uri="{FF2B5EF4-FFF2-40B4-BE49-F238E27FC236}">
                  <a16:creationId xmlns:a16="http://schemas.microsoft.com/office/drawing/2014/main" id="{A36A93EA-AE44-4149-90F1-741509CC29E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9" name="Freeform 36">
              <a:extLst>
                <a:ext uri="{FF2B5EF4-FFF2-40B4-BE49-F238E27FC236}">
                  <a16:creationId xmlns:a16="http://schemas.microsoft.com/office/drawing/2014/main" id="{99944D26-7135-409D-9254-8A82B14BD36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0" name="Freeform 37">
              <a:extLst>
                <a:ext uri="{FF2B5EF4-FFF2-40B4-BE49-F238E27FC236}">
                  <a16:creationId xmlns:a16="http://schemas.microsoft.com/office/drawing/2014/main" id="{98086B18-EF68-4DCB-94D7-3E3928D408E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21" name="Freeform 38">
              <a:extLst>
                <a:ext uri="{FF2B5EF4-FFF2-40B4-BE49-F238E27FC236}">
                  <a16:creationId xmlns:a16="http://schemas.microsoft.com/office/drawing/2014/main" id="{B8EF7AB5-060E-4C7D-BB79-E2A671C52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3" name="Rectangle 122">
            <a:extLst>
              <a:ext uri="{FF2B5EF4-FFF2-40B4-BE49-F238E27FC236}">
                <a16:creationId xmlns:a16="http://schemas.microsoft.com/office/drawing/2014/main" id="{72EA7E7A-2786-4974-974E-596DF241233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5" name="Freeform 11">
            <a:extLst>
              <a:ext uri="{FF2B5EF4-FFF2-40B4-BE49-F238E27FC236}">
                <a16:creationId xmlns:a16="http://schemas.microsoft.com/office/drawing/2014/main" id="{172B28B0-DC63-419A-B658-966AC66AD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27" name="Rectangle 126">
            <a:extLst>
              <a:ext uri="{FF2B5EF4-FFF2-40B4-BE49-F238E27FC236}">
                <a16:creationId xmlns:a16="http://schemas.microsoft.com/office/drawing/2014/main" id="{19FE08D8-CEA0-461E-870A-02CD15D9B9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C57F6-D59B-A7D2-8077-8EC9601081DC}"/>
              </a:ext>
            </a:extLst>
          </p:cNvPr>
          <p:cNvSpPr>
            <a:spLocks noGrp="1"/>
          </p:cNvSpPr>
          <p:nvPr>
            <p:ph type="title"/>
          </p:nvPr>
        </p:nvSpPr>
        <p:spPr>
          <a:xfrm>
            <a:off x="1259893" y="3101093"/>
            <a:ext cx="2454052" cy="3029344"/>
          </a:xfrm>
        </p:spPr>
        <p:txBody>
          <a:bodyPr vert="horz" lIns="91440" tIns="45720" rIns="91440" bIns="45720" rtlCol="0" anchor="t">
            <a:normAutofit/>
          </a:bodyPr>
          <a:lstStyle/>
          <a:p>
            <a:r>
              <a:rPr lang="en-US" sz="3000" dirty="0">
                <a:solidFill>
                  <a:schemeClr val="bg1"/>
                </a:solidFill>
              </a:rPr>
              <a:t>ACCURACY</a:t>
            </a:r>
            <a:br>
              <a:rPr lang="en-US" sz="3000" dirty="0">
                <a:solidFill>
                  <a:schemeClr val="bg1"/>
                </a:solidFill>
              </a:rPr>
            </a:br>
            <a:r>
              <a:rPr lang="en-US" sz="3000" dirty="0">
                <a:solidFill>
                  <a:schemeClr val="bg1"/>
                </a:solidFill>
              </a:rPr>
              <a:t>GRAPHS</a:t>
            </a:r>
          </a:p>
        </p:txBody>
      </p:sp>
      <p:sp>
        <p:nvSpPr>
          <p:cNvPr id="129"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4D8129B7-A77D-F6D1-2392-190E79B69A89}"/>
              </a:ext>
            </a:extLst>
          </p:cNvPr>
          <p:cNvSpPr>
            <a:spLocks noGrp="1"/>
          </p:cNvSpPr>
          <p:nvPr>
            <p:ph type="sldNum" sz="quarter" idx="12"/>
          </p:nvPr>
        </p:nvSpPr>
        <p:spPr>
          <a:xfrm>
            <a:off x="38518" y="3259287"/>
            <a:ext cx="779767" cy="365125"/>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1900">
                <a:solidFill>
                  <a:srgbClr val="FFFFFF"/>
                </a:solidFill>
              </a:rPr>
              <a:pPr lvl="0" indent="0">
                <a:lnSpc>
                  <a:spcPct val="90000"/>
                </a:lnSpc>
                <a:spcBef>
                  <a:spcPts val="0"/>
                </a:spcBef>
                <a:spcAft>
                  <a:spcPts val="600"/>
                </a:spcAft>
                <a:buNone/>
              </a:pPr>
              <a:t>9</a:t>
            </a:fld>
            <a:endParaRPr lang="en-US" sz="1900">
              <a:solidFill>
                <a:srgbClr val="FFFFFF"/>
              </a:solidFill>
            </a:endParaRPr>
          </a:p>
        </p:txBody>
      </p:sp>
      <p:sp useBgFill="1">
        <p:nvSpPr>
          <p:cNvPr id="131" name="Rectangle 130">
            <a:extLst>
              <a:ext uri="{FF2B5EF4-FFF2-40B4-BE49-F238E27FC236}">
                <a16:creationId xmlns:a16="http://schemas.microsoft.com/office/drawing/2014/main" id="{27018161-547E-48F7-A0D9-272C9EA5B37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train loss&#10;&#10;Description automatically generated">
            <a:extLst>
              <a:ext uri="{FF2B5EF4-FFF2-40B4-BE49-F238E27FC236}">
                <a16:creationId xmlns:a16="http://schemas.microsoft.com/office/drawing/2014/main" id="{F51EDE31-386A-EBC1-4E12-82167EEF9CA1}"/>
              </a:ext>
            </a:extLst>
          </p:cNvPr>
          <p:cNvPicPr>
            <a:picLocks noChangeAspect="1"/>
          </p:cNvPicPr>
          <p:nvPr/>
        </p:nvPicPr>
        <p:blipFill>
          <a:blip r:embed="rId2"/>
          <a:stretch>
            <a:fillRect/>
          </a:stretch>
        </p:blipFill>
        <p:spPr>
          <a:xfrm>
            <a:off x="5330934" y="0"/>
            <a:ext cx="5461000" cy="3302000"/>
          </a:xfrm>
          <a:prstGeom prst="rect">
            <a:avLst/>
          </a:prstGeom>
        </p:spPr>
      </p:pic>
      <p:pic>
        <p:nvPicPr>
          <p:cNvPr id="7" name="Picture 6" descr="A graph of a train and a train&#10;&#10;Description automatically generated">
            <a:extLst>
              <a:ext uri="{FF2B5EF4-FFF2-40B4-BE49-F238E27FC236}">
                <a16:creationId xmlns:a16="http://schemas.microsoft.com/office/drawing/2014/main" id="{8D7B250D-9C5B-58F3-47B3-9C474037A548}"/>
              </a:ext>
            </a:extLst>
          </p:cNvPr>
          <p:cNvPicPr>
            <a:picLocks noChangeAspect="1"/>
          </p:cNvPicPr>
          <p:nvPr/>
        </p:nvPicPr>
        <p:blipFill>
          <a:blip r:embed="rId3"/>
          <a:stretch>
            <a:fillRect/>
          </a:stretch>
        </p:blipFill>
        <p:spPr>
          <a:xfrm>
            <a:off x="5629384" y="3436934"/>
            <a:ext cx="4864100" cy="3378200"/>
          </a:xfrm>
          <a:prstGeom prst="rect">
            <a:avLst/>
          </a:prstGeom>
        </p:spPr>
      </p:pic>
    </p:spTree>
    <p:extLst>
      <p:ext uri="{BB962C8B-B14F-4D97-AF65-F5344CB8AC3E}">
        <p14:creationId xmlns:p14="http://schemas.microsoft.com/office/powerpoint/2010/main" val="265759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{189698BD-21A1-AD43-8E5C-3FB30B96DCFB}tf10001069</Template>
  <TotalTime>4</TotalTime>
  <Words>812</Words>
  <Application>Microsoft Office PowerPoint</Application>
  <PresentationFormat>Widescreen</PresentationFormat>
  <Paragraphs>111</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Wingdings 3</vt:lpstr>
      <vt:lpstr>Century Gothic</vt:lpstr>
      <vt:lpstr>Arial</vt:lpstr>
      <vt:lpstr>Calibri</vt:lpstr>
      <vt:lpstr>Wisp</vt:lpstr>
      <vt:lpstr>EMOTION RECOGNITION USING MULTI-MODAL DATA</vt:lpstr>
      <vt:lpstr>INTRODUCTION</vt:lpstr>
      <vt:lpstr>EMOTION RECOGNITION MODALITIES</vt:lpstr>
      <vt:lpstr>MULTI-MODAL EMOTION DATASETS</vt:lpstr>
      <vt:lpstr>MODELS FOR EMOTION RECOGNITION</vt:lpstr>
      <vt:lpstr>MULTI-MODAL FUSION</vt:lpstr>
      <vt:lpstr>EMOTION RECOGNITION USING IMAGE</vt:lpstr>
      <vt:lpstr>WORKFLOW</vt:lpstr>
      <vt:lpstr>ACCURACY GRAPHS</vt:lpstr>
      <vt:lpstr>FINAL  RESULTS</vt:lpstr>
      <vt:lpstr>TEXT RECOGNITION</vt:lpstr>
      <vt:lpstr>TOP 1O  WORD FREQUENCY</vt:lpstr>
      <vt:lpstr>EMOTIONS CATEGORY COUNTS</vt:lpstr>
      <vt:lpstr>COUNT OF EMOTIONS APPEARANCE</vt:lpstr>
      <vt:lpstr> FINAL RESULT</vt:lpstr>
      <vt:lpstr>AUDIO RECOGNITION</vt:lpstr>
      <vt:lpstr>PLOTTING  WAVE FORM &amp; SPECTOGRAM</vt:lpstr>
      <vt:lpstr>ACCURACY GRAPHS</vt:lpstr>
      <vt:lpstr>CONFUSION MATRIX</vt:lpstr>
      <vt:lpstr>RESULTS CONSIDERED </vt:lpstr>
      <vt:lpstr>Challenges &amp; Future Directions</vt:lpstr>
      <vt:lpstr>APPLICATIONS</vt:lpstr>
      <vt:lpstr>CONCLUSION &amp; FUTURE WORK</vt:lpstr>
      <vt:lpstr>Reference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RECOGNITION USING MULTI-MODAL DATA</dc:title>
  <cp:lastModifiedBy>Ranga Sumanth</cp:lastModifiedBy>
  <cp:revision>2</cp:revision>
  <dcterms:modified xsi:type="dcterms:W3CDTF">2023-12-16T07:42:33Z</dcterms:modified>
</cp:coreProperties>
</file>